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5143500" cx="9144000"/>
  <p:notesSz cx="6858000" cy="9144000"/>
  <p:embeddedFontLst>
    <p:embeddedFont>
      <p:font typeface="Frank Ruhl Libre"/>
      <p:regular r:id="rId17"/>
      <p:bold r:id="rId18"/>
    </p:embeddedFont>
    <p:embeddedFont>
      <p:font typeface="IBM Plex Sans Condensed"/>
      <p:regular r:id="rId19"/>
      <p:bold r:id="rId20"/>
      <p:italic r:id="rId21"/>
      <p:boldItalic r:id="rId22"/>
    </p:embeddedFont>
    <p:embeddedFont>
      <p:font typeface="Frank Ruhl Libre Light"/>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IBMPlexSansCondensed-bold.fntdata"/><Relationship Id="rId11" Type="http://schemas.openxmlformats.org/officeDocument/2006/relationships/slide" Target="slides/slide7.xml"/><Relationship Id="rId22" Type="http://schemas.openxmlformats.org/officeDocument/2006/relationships/font" Target="fonts/IBMPlexSansCondensed-boldItalic.fntdata"/><Relationship Id="rId10" Type="http://schemas.openxmlformats.org/officeDocument/2006/relationships/slide" Target="slides/slide6.xml"/><Relationship Id="rId21" Type="http://schemas.openxmlformats.org/officeDocument/2006/relationships/font" Target="fonts/IBMPlexSansCondensed-italic.fntdata"/><Relationship Id="rId13" Type="http://schemas.openxmlformats.org/officeDocument/2006/relationships/slide" Target="slides/slide9.xml"/><Relationship Id="rId24" Type="http://schemas.openxmlformats.org/officeDocument/2006/relationships/font" Target="fonts/FrankRuhlLibreLight-bold.fntdata"/><Relationship Id="rId12" Type="http://schemas.openxmlformats.org/officeDocument/2006/relationships/slide" Target="slides/slide8.xml"/><Relationship Id="rId23" Type="http://schemas.openxmlformats.org/officeDocument/2006/relationships/font" Target="fonts/FrankRuhlLibreLight-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FrankRuhlLibre-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IBMPlexSansCondensed-regular.fntdata"/><Relationship Id="rId6" Type="http://schemas.openxmlformats.org/officeDocument/2006/relationships/slide" Target="slides/slide2.xml"/><Relationship Id="rId18" Type="http://schemas.openxmlformats.org/officeDocument/2006/relationships/font" Target="fonts/FrankRuhlLibr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8789f0cda_0_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8789f0cda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Hello… Thank you all for making the time to attend today.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My name is Dali Souayah... </a:t>
            </a:r>
            <a:r>
              <a:rPr lang="en">
                <a:solidFill>
                  <a:schemeClr val="dk1"/>
                </a:solidFill>
              </a:rPr>
              <a:t>I am an investment professional by background.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have an MBA from Suffolk University. I am also a CFA charterholder.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spent the last 10 years of my career in the Middle East working in the Private Equity sector.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Last September I moved back to Boston and thought of a career/focus change... I was </a:t>
            </a:r>
            <a:r>
              <a:rPr lang="en">
                <a:solidFill>
                  <a:schemeClr val="dk1"/>
                </a:solidFill>
              </a:rPr>
              <a:t>becoming </a:t>
            </a:r>
            <a:r>
              <a:rPr lang="en">
                <a:solidFill>
                  <a:schemeClr val="dk1"/>
                </a:solidFill>
              </a:rPr>
              <a:t>increasingly convinced that the job of an investment analyst will sooner rather than later become obsolete if not supplemented with big data analysis tools and machine learning skills. And that’s why I signed up for this immersive course at GA.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welcome and I will take the next 7 minutes or so to give you a glimpse of my capstone project, which I titled Machine trading.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5a3e6c7f84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5a3e6c7f84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And this is a simulation of how my model fared  against a passive investment strategy, which i am taking as the market proxy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outperformed an average of 2% in annualized return over a 2 year period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2% is much less than the 8% or 10% surplus in accuracy rate the model was supposed to provide. I found out that the model was more accurate when it mattered less in terms of dollar returns.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that’s the reason I am not a millionaire yet. :)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Which leads me to the last slide about future improvement </a:t>
            </a:r>
            <a:endParaRPr>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a3e6c7f84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a3e6c7f84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Several things: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is too simple, in fact... it was constructed as a binary classification model. So it issues the same recommendation to buy or sell regardless of the strength of the prediction. And that’s a source of loss in performance.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a mitigation to that I am working, as a first step, on making the model a multi-classification. So the model will not just issue a buy or sell but also a strong buy and strong sell recommendation as well as a hold recommendation in instances where the transaction outweigh the expected returns.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 </a:t>
            </a:r>
            <a:r>
              <a:rPr lang="en">
                <a:solidFill>
                  <a:schemeClr val="dk1"/>
                </a:solidFill>
              </a:rPr>
              <a:t>the model does not account yet for any transaction fees, which if applied would have wiped out any extra returns.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As a further improvement I would consider making it a regression model whereby the model will not only predict the direction but also a precise order of magnitude of that direction.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will certainly gain in accuracy if I increased the number of observations to train the model in instances of under-reactions as well as over-reactions.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Also expand the analysis to other sectors in addition to the tech sector which was the main focus of this project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finally, analyzing other text sources such as news and social media. I expect there is a lot of financial sentiment insight to train my model on there as well. </a:t>
            </a:r>
            <a:endParaRPr>
              <a:solidFill>
                <a:schemeClr val="dk1"/>
              </a:solidFill>
            </a:endParaRPr>
          </a:p>
          <a:p>
            <a:pPr indent="0" lvl="0" marL="0" rtl="0" algn="l">
              <a:spcBef>
                <a:spcPts val="0"/>
              </a:spcBef>
              <a:spcAft>
                <a:spcPts val="0"/>
              </a:spcAft>
              <a:buNone/>
            </a:pPr>
            <a:r>
              <a:t/>
            </a:r>
            <a:endParaRPr sz="10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6c7bb3a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6c7bb3a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a3e6c7f8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a3e6c7f8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a3e6c7f84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a3e6c7f84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this presentation: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will start by exposing the problem and how I will go about solving it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will then briefly describe the data collection and cleaning process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Once done, I will talk about the different models I used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will then evaluate my best model through a comparison of its returns with that of a  market proxy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Finally, I will conclude with future work that i deem necessary for a real life implementation of the model</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a3e6c7f84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a3e6c7f8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This is a chart of apple’s stock price right after its last earning release.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These ups and downs following an earning’s release is by no means an exception but rather the rule</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5859515f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5859515f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Looking closer at the chart, we notice that the stock price went up by about 5% within 3 days of the earning’s release then conceded 10% within a matter of 5 days or so.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So, </a:t>
            </a:r>
            <a:r>
              <a:rPr lang="en">
                <a:solidFill>
                  <a:schemeClr val="dk1"/>
                </a:solidFill>
              </a:rPr>
              <a:t>Imagine a tool that tells you to sell at the high point and buy at the low point. That would make you very rich. :)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 financial lingo this is called market timing, and as far as the financial theory of market efficiency is concerned no body can time or beat the market, at least not in a consistent way over a long enough period of time.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Well i understand why it is difficult for a financial analyst to predict this movement of the stock price. Financial analysts are trained to analyze economic fundamentals. But this is hardly one. Fundamentals do not change this drastically, this frequently.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My hypothesis is that this type of movement is due to over-reaction driven by emotions. And the edge that Data scientists have over financial analysts is that they have the tools to analyze emotions.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a3e6c7f84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a3e6c7f84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And the tool is Natural Language processing, which I’ll use  to analyze the text contained in the earning releases known as the 8-K SEC filings.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My focus will be on specific words with either negative, positive, or uncertain connotation</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I will train a model that would predict the direction of the stock price based on the existence and the frequency of these words. </a:t>
            </a:r>
            <a:endParaRPr>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a3e6c7f8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a3e6c7f8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I used 3 main sources</a:t>
            </a:r>
            <a:r>
              <a:rPr lang="en">
                <a:solidFill>
                  <a:schemeClr val="dk1"/>
                </a:solidFill>
              </a:rPr>
              <a:t> to collect my data: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the earnings releases, which is my main predictor, I scraped the SEC Edgar website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 also used a dictionary of financial sentiment words to extract relevant words from the earnings releases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For the Stock price changes, which is the variable that i am trying to predict,  I scraped stock price data from Yahoo finance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 also tested correlation with other variables, mainly analysts’ price targets and stock ratings which I obtained from bloomberg, but no correlation was to be found. At which point I needed to remind myself that I am analyzing irrational behaviour, so even though we think that some data should have a correlation, it’s not necessarily the case </a:t>
            </a:r>
            <a:endParaRPr>
              <a:solidFill>
                <a:schemeClr val="dk1"/>
              </a:solidFill>
            </a:endParaRPr>
          </a:p>
          <a:p>
            <a:pPr indent="0" lvl="0" marL="0" rtl="0" algn="l">
              <a:lnSpc>
                <a:spcPct val="115000"/>
              </a:lnSpc>
              <a:spcBef>
                <a:spcPts val="1100"/>
              </a:spcBef>
              <a:spcAft>
                <a:spcPts val="0"/>
              </a:spcAft>
              <a:buNone/>
            </a:pPr>
            <a:r>
              <a:t/>
            </a:r>
            <a:endParaRPr sz="105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5a3e6c7f84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5a3e6c7f84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Now in terms of model selection, I tested several algorithms and the ones that stood out are the Naive Bayes and the support vector machine models. They have consistently outperformed the baseline prediction of 58%.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Naive Bayes model by a margin of 10% and the SVM by a margin of 8%, yielding an accuracy score of 68% and 66%, respectively</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And it is of little surprise, because they are both well suited for high dimensional data such as text data</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8789f0c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8789f0c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solidFill>
                  <a:schemeClr val="dk1"/>
                </a:solidFill>
              </a:rPr>
              <a:t>This confusion matrix provides a more detailed view on where the model did well and where it lagged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did well when it came to recognizing negative over-reactions and issuing a buy recommendation to correct for that over-reaction. It was correct 92% of the time.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The model however, did not do well when it came to recognizing instances where the stock went further down. It only recognized 20% of those instances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Now an element of explanation is that the average investor is risk averse which means that s/he tends to react/trade more </a:t>
            </a:r>
            <a:r>
              <a:rPr lang="en">
                <a:solidFill>
                  <a:schemeClr val="dk1"/>
                </a:solidFill>
              </a:rPr>
              <a:t>on fear/negative news than on positive news. So </a:t>
            </a:r>
            <a:r>
              <a:rPr lang="en">
                <a:solidFill>
                  <a:schemeClr val="dk1"/>
                </a:solidFill>
              </a:rPr>
              <a:t>instances of negative overreactions constituted the majority of the cases and  the model was better trained on those instances. </a:t>
            </a:r>
            <a:endParaRPr>
              <a:solidFill>
                <a:schemeClr val="dk1"/>
              </a:solidFill>
            </a:endParaRPr>
          </a:p>
          <a:p>
            <a:pPr indent="0" lvl="0" marL="0" rtl="0" algn="l">
              <a:spcBef>
                <a:spcPts val="0"/>
              </a:spcBef>
              <a:spcAft>
                <a:spcPts val="0"/>
              </a:spcAft>
              <a:buNone/>
            </a:pPr>
            <a:r>
              <a:t/>
            </a:r>
            <a:endParaRPr sz="1050">
              <a:solidFill>
                <a:schemeClr val="dk1"/>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10" name="Shape 10"/>
        <p:cNvGrpSpPr/>
        <p:nvPr/>
      </p:nvGrpSpPr>
      <p:grpSpPr>
        <a:xfrm>
          <a:off x="0" y="0"/>
          <a:ext cx="0" cy="0"/>
          <a:chOff x="0" y="0"/>
          <a:chExt cx="0" cy="0"/>
        </a:xfrm>
      </p:grpSpPr>
      <p:sp>
        <p:nvSpPr>
          <p:cNvPr id="11" name="Google Shape;11;p2"/>
          <p:cNvSpPr/>
          <p:nvPr/>
        </p:nvSpPr>
        <p:spPr>
          <a:xfrm>
            <a:off x="0" y="604500"/>
            <a:ext cx="60873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1998100" y="604500"/>
            <a:ext cx="3597600" cy="3934500"/>
          </a:xfrm>
          <a:prstGeom prst="rect">
            <a:avLst/>
          </a:prstGeom>
        </p:spPr>
        <p:txBody>
          <a:bodyPr anchorCtr="0" anchor="ctr" bIns="0" lIns="0" spcFirstLastPara="1" rIns="0" wrap="square" tIns="0">
            <a:noAutofit/>
          </a:bodyPr>
          <a:lstStyle>
            <a:lvl1pPr lvl="0" algn="l">
              <a:spcBef>
                <a:spcPts val="0"/>
              </a:spcBef>
              <a:spcAft>
                <a:spcPts val="0"/>
              </a:spcAft>
              <a:buSzPts val="3600"/>
              <a:buNone/>
              <a:defRPr sz="36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p:txBody>
      </p:sp>
      <p:cxnSp>
        <p:nvCxnSpPr>
          <p:cNvPr id="13" name="Google Shape;13;p2"/>
          <p:cNvCxnSpPr/>
          <p:nvPr/>
        </p:nvCxnSpPr>
        <p:spPr>
          <a:xfrm>
            <a:off x="1524459" y="1797900"/>
            <a:ext cx="0" cy="1547700"/>
          </a:xfrm>
          <a:prstGeom prst="straightConnector1">
            <a:avLst/>
          </a:prstGeom>
          <a:noFill/>
          <a:ln cap="flat" cmpd="sng" w="9525">
            <a:solidFill>
              <a:srgbClr val="D9DCE6"/>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1"/>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64" name="Shape 64"/>
        <p:cNvGrpSpPr/>
        <p:nvPr/>
      </p:nvGrpSpPr>
      <p:grpSpPr>
        <a:xfrm>
          <a:off x="0" y="0"/>
          <a:ext cx="0" cy="0"/>
          <a:chOff x="0" y="0"/>
          <a:chExt cx="0" cy="0"/>
        </a:xfrm>
      </p:grpSpPr>
      <p:sp>
        <p:nvSpPr>
          <p:cNvPr id="65" name="Google Shape;65;p1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6" name="Google Shape;66;p1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7" name="Google Shape;67;p12"/>
          <p:cNvSpPr txBox="1"/>
          <p:nvPr>
            <p:ph idx="12" type="sldNum"/>
          </p:nvPr>
        </p:nvSpPr>
        <p:spPr>
          <a:xfrm>
            <a:off x="8472458" y="4663217"/>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0" y="604500"/>
            <a:ext cx="60873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3"/>
          <p:cNvCxnSpPr/>
          <p:nvPr/>
        </p:nvCxnSpPr>
        <p:spPr>
          <a:xfrm>
            <a:off x="1524459" y="1797900"/>
            <a:ext cx="0" cy="1547700"/>
          </a:xfrm>
          <a:prstGeom prst="straightConnector1">
            <a:avLst/>
          </a:prstGeom>
          <a:noFill/>
          <a:ln cap="flat" cmpd="sng" w="9525">
            <a:solidFill>
              <a:srgbClr val="D9DCE6"/>
            </a:solidFill>
            <a:prstDash val="solid"/>
            <a:round/>
            <a:headEnd len="med" w="med" type="none"/>
            <a:tailEnd len="med" w="med" type="none"/>
          </a:ln>
        </p:spPr>
      </p:cxnSp>
      <p:sp>
        <p:nvSpPr>
          <p:cNvPr id="17" name="Google Shape;17;p3"/>
          <p:cNvSpPr txBox="1"/>
          <p:nvPr>
            <p:ph type="ctrTitle"/>
          </p:nvPr>
        </p:nvSpPr>
        <p:spPr>
          <a:xfrm>
            <a:off x="1991250" y="1583350"/>
            <a:ext cx="3615600" cy="1159800"/>
          </a:xfrm>
          <a:prstGeom prst="rect">
            <a:avLst/>
          </a:prstGeom>
        </p:spPr>
        <p:txBody>
          <a:bodyPr anchorCtr="0" anchor="b" bIns="0" lIns="0" spcFirstLastPara="1" rIns="0" wrap="square" tIns="0">
            <a:noAutofit/>
          </a:bodyPr>
          <a:lstStyle>
            <a:lvl1pPr lvl="0" rtl="0" algn="l">
              <a:spcBef>
                <a:spcPts val="0"/>
              </a:spcBef>
              <a:spcAft>
                <a:spcPts val="0"/>
              </a:spcAft>
              <a:buSzPts val="3000"/>
              <a:buNone/>
              <a:defRPr sz="3000"/>
            </a:lvl1pPr>
            <a:lvl2pPr lvl="1" rtl="0" algn="l">
              <a:spcBef>
                <a:spcPts val="0"/>
              </a:spcBef>
              <a:spcAft>
                <a:spcPts val="0"/>
              </a:spcAft>
              <a:buSzPts val="3000"/>
              <a:buNone/>
              <a:defRPr sz="3000"/>
            </a:lvl2pPr>
            <a:lvl3pPr lvl="2" rtl="0" algn="l">
              <a:spcBef>
                <a:spcPts val="0"/>
              </a:spcBef>
              <a:spcAft>
                <a:spcPts val="0"/>
              </a:spcAft>
              <a:buSzPts val="3000"/>
              <a:buNone/>
              <a:defRPr sz="3000"/>
            </a:lvl3pPr>
            <a:lvl4pPr lvl="3" rtl="0" algn="l">
              <a:spcBef>
                <a:spcPts val="0"/>
              </a:spcBef>
              <a:spcAft>
                <a:spcPts val="0"/>
              </a:spcAft>
              <a:buSzPts val="3000"/>
              <a:buNone/>
              <a:defRPr sz="3000"/>
            </a:lvl4pPr>
            <a:lvl5pPr lvl="4" rtl="0" algn="l">
              <a:spcBef>
                <a:spcPts val="0"/>
              </a:spcBef>
              <a:spcAft>
                <a:spcPts val="0"/>
              </a:spcAft>
              <a:buSzPts val="3000"/>
              <a:buNone/>
              <a:defRPr sz="3000"/>
            </a:lvl5pPr>
            <a:lvl6pPr lvl="5" rtl="0" algn="l">
              <a:spcBef>
                <a:spcPts val="0"/>
              </a:spcBef>
              <a:spcAft>
                <a:spcPts val="0"/>
              </a:spcAft>
              <a:buSzPts val="3000"/>
              <a:buNone/>
              <a:defRPr sz="3000"/>
            </a:lvl6pPr>
            <a:lvl7pPr lvl="6" rtl="0" algn="l">
              <a:spcBef>
                <a:spcPts val="0"/>
              </a:spcBef>
              <a:spcAft>
                <a:spcPts val="0"/>
              </a:spcAft>
              <a:buSzPts val="3000"/>
              <a:buNone/>
              <a:defRPr sz="3000"/>
            </a:lvl7pPr>
            <a:lvl8pPr lvl="7" rtl="0" algn="l">
              <a:spcBef>
                <a:spcPts val="0"/>
              </a:spcBef>
              <a:spcAft>
                <a:spcPts val="0"/>
              </a:spcAft>
              <a:buSzPts val="3000"/>
              <a:buNone/>
              <a:defRPr sz="3000"/>
            </a:lvl8pPr>
            <a:lvl9pPr lvl="8" rtl="0" algn="l">
              <a:spcBef>
                <a:spcPts val="0"/>
              </a:spcBef>
              <a:spcAft>
                <a:spcPts val="0"/>
              </a:spcAft>
              <a:buSzPts val="3000"/>
              <a:buNone/>
              <a:defRPr sz="3000"/>
            </a:lvl9pPr>
          </a:lstStyle>
          <a:p/>
        </p:txBody>
      </p:sp>
      <p:sp>
        <p:nvSpPr>
          <p:cNvPr id="18" name="Google Shape;18;p3"/>
          <p:cNvSpPr txBox="1"/>
          <p:nvPr>
            <p:ph idx="1" type="subTitle"/>
          </p:nvPr>
        </p:nvSpPr>
        <p:spPr>
          <a:xfrm>
            <a:off x="1991250" y="2840051"/>
            <a:ext cx="3615600" cy="784800"/>
          </a:xfrm>
          <a:prstGeom prst="rect">
            <a:avLst/>
          </a:prstGeom>
        </p:spPr>
        <p:txBody>
          <a:bodyPr anchorCtr="0" anchor="t" bIns="0" lIns="0" spcFirstLastPara="1" rIns="0" wrap="square" tIns="0">
            <a:noAutofit/>
          </a:bodyPr>
          <a:lstStyle>
            <a:lvl1pPr lvl="0" rtl="0">
              <a:spcBef>
                <a:spcPts val="0"/>
              </a:spcBef>
              <a:spcAft>
                <a:spcPts val="0"/>
              </a:spcAft>
              <a:buClr>
                <a:srgbClr val="6B6E81"/>
              </a:buClr>
              <a:buSzPts val="1800"/>
              <a:buNone/>
              <a:defRPr sz="1800"/>
            </a:lvl1pPr>
            <a:lvl2pPr lvl="1" rtl="0">
              <a:spcBef>
                <a:spcPts val="800"/>
              </a:spcBef>
              <a:spcAft>
                <a:spcPts val="0"/>
              </a:spcAft>
              <a:buClr>
                <a:srgbClr val="6B6E81"/>
              </a:buClr>
              <a:buSzPts val="1800"/>
              <a:buNone/>
              <a:defRPr sz="1800"/>
            </a:lvl2pPr>
            <a:lvl3pPr lvl="2" rtl="0">
              <a:spcBef>
                <a:spcPts val="800"/>
              </a:spcBef>
              <a:spcAft>
                <a:spcPts val="0"/>
              </a:spcAft>
              <a:buClr>
                <a:srgbClr val="6B6E81"/>
              </a:buClr>
              <a:buSzPts val="1800"/>
              <a:buNone/>
              <a:defRPr sz="1800"/>
            </a:lvl3pPr>
            <a:lvl4pPr lvl="3" rtl="0">
              <a:spcBef>
                <a:spcPts val="800"/>
              </a:spcBef>
              <a:spcAft>
                <a:spcPts val="0"/>
              </a:spcAft>
              <a:buClr>
                <a:srgbClr val="6B6E81"/>
              </a:buClr>
              <a:buSzPts val="1800"/>
              <a:buNone/>
              <a:defRPr sz="1800"/>
            </a:lvl4pPr>
            <a:lvl5pPr lvl="4" rtl="0">
              <a:spcBef>
                <a:spcPts val="800"/>
              </a:spcBef>
              <a:spcAft>
                <a:spcPts val="0"/>
              </a:spcAft>
              <a:buClr>
                <a:srgbClr val="6B6E81"/>
              </a:buClr>
              <a:buSzPts val="1800"/>
              <a:buNone/>
              <a:defRPr sz="1800"/>
            </a:lvl5pPr>
            <a:lvl6pPr lvl="5" rtl="0">
              <a:spcBef>
                <a:spcPts val="800"/>
              </a:spcBef>
              <a:spcAft>
                <a:spcPts val="0"/>
              </a:spcAft>
              <a:buClr>
                <a:srgbClr val="6B6E81"/>
              </a:buClr>
              <a:buSzPts val="1800"/>
              <a:buNone/>
              <a:defRPr sz="1800"/>
            </a:lvl6pPr>
            <a:lvl7pPr lvl="6" rtl="0">
              <a:spcBef>
                <a:spcPts val="800"/>
              </a:spcBef>
              <a:spcAft>
                <a:spcPts val="0"/>
              </a:spcAft>
              <a:buClr>
                <a:srgbClr val="6B6E81"/>
              </a:buClr>
              <a:buSzPts val="1800"/>
              <a:buNone/>
              <a:defRPr sz="1800"/>
            </a:lvl7pPr>
            <a:lvl8pPr lvl="7" rtl="0">
              <a:spcBef>
                <a:spcPts val="800"/>
              </a:spcBef>
              <a:spcAft>
                <a:spcPts val="0"/>
              </a:spcAft>
              <a:buClr>
                <a:srgbClr val="6B6E81"/>
              </a:buClr>
              <a:buSzPts val="1800"/>
              <a:buNone/>
              <a:defRPr sz="1800"/>
            </a:lvl8pPr>
            <a:lvl9pPr lvl="8" rtl="0">
              <a:spcBef>
                <a:spcPts val="800"/>
              </a:spcBef>
              <a:spcAft>
                <a:spcPts val="800"/>
              </a:spcAft>
              <a:buClr>
                <a:srgbClr val="6B6E81"/>
              </a:buClr>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9" name="Shape 19"/>
        <p:cNvGrpSpPr/>
        <p:nvPr/>
      </p:nvGrpSpPr>
      <p:grpSpPr>
        <a:xfrm>
          <a:off x="0" y="0"/>
          <a:ext cx="0" cy="0"/>
          <a:chOff x="0" y="0"/>
          <a:chExt cx="0" cy="0"/>
        </a:xfrm>
      </p:grpSpPr>
      <p:sp>
        <p:nvSpPr>
          <p:cNvPr id="20" name="Google Shape;20;p4"/>
          <p:cNvSpPr/>
          <p:nvPr/>
        </p:nvSpPr>
        <p:spPr>
          <a:xfrm>
            <a:off x="0" y="604500"/>
            <a:ext cx="60873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
          <p:cNvCxnSpPr/>
          <p:nvPr/>
        </p:nvCxnSpPr>
        <p:spPr>
          <a:xfrm>
            <a:off x="1524459" y="1797900"/>
            <a:ext cx="0" cy="1547700"/>
          </a:xfrm>
          <a:prstGeom prst="straightConnector1">
            <a:avLst/>
          </a:prstGeom>
          <a:noFill/>
          <a:ln cap="flat" cmpd="sng" w="9525">
            <a:solidFill>
              <a:srgbClr val="D9DCE6"/>
            </a:solidFill>
            <a:prstDash val="solid"/>
            <a:round/>
            <a:headEnd len="med" w="med" type="none"/>
            <a:tailEnd len="med" w="med" type="none"/>
          </a:ln>
        </p:spPr>
      </p:cxnSp>
      <p:sp>
        <p:nvSpPr>
          <p:cNvPr id="22" name="Google Shape;22;p4"/>
          <p:cNvSpPr txBox="1"/>
          <p:nvPr>
            <p:ph idx="1" type="body"/>
          </p:nvPr>
        </p:nvSpPr>
        <p:spPr>
          <a:xfrm>
            <a:off x="1991250" y="604500"/>
            <a:ext cx="3615600" cy="3934500"/>
          </a:xfrm>
          <a:prstGeom prst="rect">
            <a:avLst/>
          </a:prstGeom>
        </p:spPr>
        <p:txBody>
          <a:bodyPr anchorCtr="0" anchor="ctr" bIns="0" lIns="0" spcFirstLastPara="1" rIns="0" wrap="square" tIns="0">
            <a:noAutofit/>
          </a:bodyPr>
          <a:lstStyle>
            <a:lvl1pPr indent="-381000" lvl="0" marL="457200" rtl="0">
              <a:spcBef>
                <a:spcPts val="0"/>
              </a:spcBef>
              <a:spcAft>
                <a:spcPts val="0"/>
              </a:spcAft>
              <a:buSzPts val="2400"/>
              <a:buChar char="◎"/>
              <a:defRPr sz="2400"/>
            </a:lvl1pPr>
            <a:lvl2pPr indent="-381000" lvl="1" marL="914400" rtl="0">
              <a:spcBef>
                <a:spcPts val="800"/>
              </a:spcBef>
              <a:spcAft>
                <a:spcPts val="0"/>
              </a:spcAft>
              <a:buSzPts val="2400"/>
              <a:buChar char="◎"/>
              <a:defRPr sz="2400"/>
            </a:lvl2pPr>
            <a:lvl3pPr indent="-381000" lvl="2" marL="1371600" rtl="0">
              <a:spcBef>
                <a:spcPts val="800"/>
              </a:spcBef>
              <a:spcAft>
                <a:spcPts val="0"/>
              </a:spcAft>
              <a:buSzPts val="2400"/>
              <a:buChar char="■"/>
              <a:defRPr sz="2400"/>
            </a:lvl3pPr>
            <a:lvl4pPr indent="-381000" lvl="3" marL="1828800" rtl="0">
              <a:spcBef>
                <a:spcPts val="800"/>
              </a:spcBef>
              <a:spcAft>
                <a:spcPts val="0"/>
              </a:spcAft>
              <a:buSzPts val="2400"/>
              <a:buChar char="●"/>
              <a:defRPr sz="2400"/>
            </a:lvl4pPr>
            <a:lvl5pPr indent="-381000" lvl="4" marL="2286000" rtl="0">
              <a:spcBef>
                <a:spcPts val="800"/>
              </a:spcBef>
              <a:spcAft>
                <a:spcPts val="0"/>
              </a:spcAft>
              <a:buSzPts val="2400"/>
              <a:buChar char="○"/>
              <a:defRPr sz="2400"/>
            </a:lvl5pPr>
            <a:lvl6pPr indent="-381000" lvl="5" marL="2743200" rtl="0">
              <a:spcBef>
                <a:spcPts val="800"/>
              </a:spcBef>
              <a:spcAft>
                <a:spcPts val="0"/>
              </a:spcAft>
              <a:buSzPts val="2400"/>
              <a:buChar char="■"/>
              <a:defRPr sz="2400"/>
            </a:lvl6pPr>
            <a:lvl7pPr indent="-381000" lvl="6" marL="3200400" rtl="0">
              <a:spcBef>
                <a:spcPts val="800"/>
              </a:spcBef>
              <a:spcAft>
                <a:spcPts val="0"/>
              </a:spcAft>
              <a:buSzPts val="2400"/>
              <a:buChar char="●"/>
              <a:defRPr sz="2400"/>
            </a:lvl7pPr>
            <a:lvl8pPr indent="-381000" lvl="7" marL="3657600" rtl="0">
              <a:spcBef>
                <a:spcPts val="800"/>
              </a:spcBef>
              <a:spcAft>
                <a:spcPts val="0"/>
              </a:spcAft>
              <a:buSzPts val="2400"/>
              <a:buChar char="○"/>
              <a:defRPr sz="2400"/>
            </a:lvl8pPr>
            <a:lvl9pPr indent="-381000" lvl="8" marL="4114800">
              <a:spcBef>
                <a:spcPts val="800"/>
              </a:spcBef>
              <a:spcAft>
                <a:spcPts val="800"/>
              </a:spcAft>
              <a:buSzPts val="2400"/>
              <a:buChar char="■"/>
              <a:defRPr sz="2400"/>
            </a:lvl9pPr>
          </a:lstStyle>
          <a:p/>
        </p:txBody>
      </p:sp>
      <p:sp>
        <p:nvSpPr>
          <p:cNvPr id="23" name="Google Shape;23;p4"/>
          <p:cNvSpPr txBox="1"/>
          <p:nvPr/>
        </p:nvSpPr>
        <p:spPr>
          <a:xfrm>
            <a:off x="0" y="2092500"/>
            <a:ext cx="1524300" cy="653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9600">
                <a:solidFill>
                  <a:srgbClr val="D9DCE6"/>
                </a:solidFill>
                <a:latin typeface="IBM Plex Sans Condensed"/>
                <a:ea typeface="IBM Plex Sans Condensed"/>
                <a:cs typeface="IBM Plex Sans Condensed"/>
                <a:sym typeface="IBM Plex Sans Condensed"/>
              </a:rPr>
              <a:t>“</a:t>
            </a:r>
            <a:endParaRPr b="1" sz="9600">
              <a:solidFill>
                <a:srgbClr val="D9DCE6"/>
              </a:solidFill>
              <a:latin typeface="IBM Plex Sans Condensed"/>
              <a:ea typeface="IBM Plex Sans Condensed"/>
              <a:cs typeface="IBM Plex Sans Condensed"/>
              <a:sym typeface="IBM Plex Sans Condensed"/>
            </a:endParaRPr>
          </a:p>
        </p:txBody>
      </p:sp>
      <p:sp>
        <p:nvSpPr>
          <p:cNvPr id="24" name="Google Shape;24;p4"/>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p:nvPr/>
        </p:nvSpPr>
        <p:spPr>
          <a:xfrm>
            <a:off x="0" y="604500"/>
            <a:ext cx="79281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 name="Google Shape;27;p5"/>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28" name="Google Shape;28;p5"/>
          <p:cNvSpPr txBox="1"/>
          <p:nvPr>
            <p:ph type="title"/>
          </p:nvPr>
        </p:nvSpPr>
        <p:spPr>
          <a:xfrm>
            <a:off x="291300" y="1026000"/>
            <a:ext cx="1341900" cy="3091500"/>
          </a:xfrm>
          <a:prstGeom prst="rect">
            <a:avLst/>
          </a:prstGeom>
        </p:spPr>
        <p:txBody>
          <a:bodyPr anchorCtr="0" anchor="t"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29" name="Google Shape;29;p5"/>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800"/>
              </a:spcBef>
              <a:spcAft>
                <a:spcPts val="0"/>
              </a:spcAft>
              <a:buSzPts val="1400"/>
              <a:buChar char="◎"/>
              <a:defRPr/>
            </a:lvl2pPr>
            <a:lvl3pPr indent="-355600" lvl="2" marL="1371600">
              <a:spcBef>
                <a:spcPts val="800"/>
              </a:spcBef>
              <a:spcAft>
                <a:spcPts val="0"/>
              </a:spcAft>
              <a:buSzPts val="2000"/>
              <a:buChar char="■"/>
              <a:defRPr/>
            </a:lvl3pPr>
            <a:lvl4pPr indent="-355600" lvl="3" marL="1828800">
              <a:spcBef>
                <a:spcPts val="800"/>
              </a:spcBef>
              <a:spcAft>
                <a:spcPts val="0"/>
              </a:spcAft>
              <a:buSzPts val="2000"/>
              <a:buChar char="●"/>
              <a:defRPr/>
            </a:lvl4pPr>
            <a:lvl5pPr indent="-355600" lvl="4" marL="2286000">
              <a:spcBef>
                <a:spcPts val="800"/>
              </a:spcBef>
              <a:spcAft>
                <a:spcPts val="0"/>
              </a:spcAft>
              <a:buSzPts val="2000"/>
              <a:buChar char="○"/>
              <a:defRPr/>
            </a:lvl5pPr>
            <a:lvl6pPr indent="-355600" lvl="5" marL="2743200">
              <a:spcBef>
                <a:spcPts val="800"/>
              </a:spcBef>
              <a:spcAft>
                <a:spcPts val="0"/>
              </a:spcAft>
              <a:buSzPts val="2000"/>
              <a:buChar char="■"/>
              <a:defRPr/>
            </a:lvl6pPr>
            <a:lvl7pPr indent="-355600" lvl="6" marL="3200400">
              <a:spcBef>
                <a:spcPts val="800"/>
              </a:spcBef>
              <a:spcAft>
                <a:spcPts val="0"/>
              </a:spcAft>
              <a:buSzPts val="2000"/>
              <a:buChar char="●"/>
              <a:defRPr/>
            </a:lvl7pPr>
            <a:lvl8pPr indent="-355600" lvl="7" marL="3657600">
              <a:spcBef>
                <a:spcPts val="800"/>
              </a:spcBef>
              <a:spcAft>
                <a:spcPts val="0"/>
              </a:spcAft>
              <a:buSzPts val="2000"/>
              <a:buChar char="○"/>
              <a:defRPr/>
            </a:lvl8pPr>
            <a:lvl9pPr indent="-355600" lvl="8" marL="4114800">
              <a:spcBef>
                <a:spcPts val="800"/>
              </a:spcBef>
              <a:spcAft>
                <a:spcPts val="800"/>
              </a:spcAft>
              <a:buSzPts val="2000"/>
              <a:buChar char="■"/>
              <a:defRPr/>
            </a:lvl9pPr>
          </a:lstStyle>
          <a:p/>
        </p:txBody>
      </p:sp>
      <p:sp>
        <p:nvSpPr>
          <p:cNvPr id="30" name="Google Shape;30;p5"/>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2/3">
  <p:cSld name="TITLE_AND_BODY_1">
    <p:spTree>
      <p:nvGrpSpPr>
        <p:cNvPr id="31" name="Shape 31"/>
        <p:cNvGrpSpPr/>
        <p:nvPr/>
      </p:nvGrpSpPr>
      <p:grpSpPr>
        <a:xfrm>
          <a:off x="0" y="0"/>
          <a:ext cx="0" cy="0"/>
          <a:chOff x="0" y="0"/>
          <a:chExt cx="0" cy="0"/>
        </a:xfrm>
      </p:grpSpPr>
      <p:sp>
        <p:nvSpPr>
          <p:cNvPr id="32" name="Google Shape;32;p6"/>
          <p:cNvSpPr/>
          <p:nvPr/>
        </p:nvSpPr>
        <p:spPr>
          <a:xfrm>
            <a:off x="0" y="604500"/>
            <a:ext cx="60873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 name="Google Shape;33;p6"/>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34" name="Google Shape;34;p6"/>
          <p:cNvSpPr txBox="1"/>
          <p:nvPr>
            <p:ph type="title"/>
          </p:nvPr>
        </p:nvSpPr>
        <p:spPr>
          <a:xfrm>
            <a:off x="291300" y="1026000"/>
            <a:ext cx="1341900" cy="3091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35" name="Google Shape;35;p6"/>
          <p:cNvSpPr txBox="1"/>
          <p:nvPr>
            <p:ph idx="1" type="body"/>
          </p:nvPr>
        </p:nvSpPr>
        <p:spPr>
          <a:xfrm>
            <a:off x="2191200" y="1026000"/>
            <a:ext cx="3599400" cy="3091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800"/>
              </a:spcBef>
              <a:spcAft>
                <a:spcPts val="0"/>
              </a:spcAft>
              <a:buSzPts val="1400"/>
              <a:buChar char="◎"/>
              <a:defRPr/>
            </a:lvl2pPr>
            <a:lvl3pPr indent="-355600" lvl="2" marL="1371600" rtl="0">
              <a:spcBef>
                <a:spcPts val="800"/>
              </a:spcBef>
              <a:spcAft>
                <a:spcPts val="0"/>
              </a:spcAft>
              <a:buSzPts val="2000"/>
              <a:buChar char="■"/>
              <a:defRPr/>
            </a:lvl3pPr>
            <a:lvl4pPr indent="-355600" lvl="3" marL="1828800" rtl="0">
              <a:spcBef>
                <a:spcPts val="800"/>
              </a:spcBef>
              <a:spcAft>
                <a:spcPts val="0"/>
              </a:spcAft>
              <a:buSzPts val="2000"/>
              <a:buChar char="●"/>
              <a:defRPr/>
            </a:lvl4pPr>
            <a:lvl5pPr indent="-355600" lvl="4" marL="2286000" rtl="0">
              <a:spcBef>
                <a:spcPts val="800"/>
              </a:spcBef>
              <a:spcAft>
                <a:spcPts val="0"/>
              </a:spcAft>
              <a:buSzPts val="2000"/>
              <a:buChar char="○"/>
              <a:defRPr/>
            </a:lvl5pPr>
            <a:lvl6pPr indent="-355600" lvl="5" marL="2743200" rtl="0">
              <a:spcBef>
                <a:spcPts val="800"/>
              </a:spcBef>
              <a:spcAft>
                <a:spcPts val="0"/>
              </a:spcAft>
              <a:buSzPts val="2000"/>
              <a:buChar char="■"/>
              <a:defRPr/>
            </a:lvl6pPr>
            <a:lvl7pPr indent="-355600" lvl="6" marL="3200400" rtl="0">
              <a:spcBef>
                <a:spcPts val="800"/>
              </a:spcBef>
              <a:spcAft>
                <a:spcPts val="0"/>
              </a:spcAft>
              <a:buSzPts val="2000"/>
              <a:buChar char="●"/>
              <a:defRPr/>
            </a:lvl7pPr>
            <a:lvl8pPr indent="-355600" lvl="7" marL="3657600" rtl="0">
              <a:spcBef>
                <a:spcPts val="800"/>
              </a:spcBef>
              <a:spcAft>
                <a:spcPts val="0"/>
              </a:spcAft>
              <a:buSzPts val="2000"/>
              <a:buChar char="○"/>
              <a:defRPr/>
            </a:lvl8pPr>
            <a:lvl9pPr indent="-355600" lvl="8" marL="4114800" rtl="0">
              <a:spcBef>
                <a:spcPts val="800"/>
              </a:spcBef>
              <a:spcAft>
                <a:spcPts val="800"/>
              </a:spcAft>
              <a:buSzPts val="2000"/>
              <a:buChar char="■"/>
              <a:defRPr/>
            </a:lvl9pPr>
          </a:lstStyle>
          <a:p/>
        </p:txBody>
      </p:sp>
      <p:sp>
        <p:nvSpPr>
          <p:cNvPr id="36" name="Google Shape;36;p6"/>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7" name="Shape 37"/>
        <p:cNvGrpSpPr/>
        <p:nvPr/>
      </p:nvGrpSpPr>
      <p:grpSpPr>
        <a:xfrm>
          <a:off x="0" y="0"/>
          <a:ext cx="0" cy="0"/>
          <a:chOff x="0" y="0"/>
          <a:chExt cx="0" cy="0"/>
        </a:xfrm>
      </p:grpSpPr>
      <p:sp>
        <p:nvSpPr>
          <p:cNvPr id="38" name="Google Shape;38;p7"/>
          <p:cNvSpPr/>
          <p:nvPr/>
        </p:nvSpPr>
        <p:spPr>
          <a:xfrm>
            <a:off x="0" y="604500"/>
            <a:ext cx="79281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7"/>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40" name="Google Shape;40;p7"/>
          <p:cNvSpPr txBox="1"/>
          <p:nvPr>
            <p:ph type="title"/>
          </p:nvPr>
        </p:nvSpPr>
        <p:spPr>
          <a:xfrm>
            <a:off x="291300" y="1026000"/>
            <a:ext cx="1341900" cy="3091500"/>
          </a:xfrm>
          <a:prstGeom prst="rect">
            <a:avLst/>
          </a:prstGeom>
        </p:spPr>
        <p:txBody>
          <a:bodyPr anchorCtr="0" anchor="t"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41" name="Google Shape;41;p7"/>
          <p:cNvSpPr txBox="1"/>
          <p:nvPr>
            <p:ph idx="1" type="body"/>
          </p:nvPr>
        </p:nvSpPr>
        <p:spPr>
          <a:xfrm>
            <a:off x="2183375" y="1026000"/>
            <a:ext cx="2467200" cy="30915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sz="1800"/>
            </a:lvl1pPr>
            <a:lvl2pPr indent="-342900" lvl="1" marL="914400">
              <a:spcBef>
                <a:spcPts val="800"/>
              </a:spcBef>
              <a:spcAft>
                <a:spcPts val="0"/>
              </a:spcAft>
              <a:buSzPts val="1800"/>
              <a:buChar char="◎"/>
              <a:defRPr sz="1800"/>
            </a:lvl2pPr>
            <a:lvl3pPr indent="-342900" lvl="2" marL="1371600">
              <a:spcBef>
                <a:spcPts val="800"/>
              </a:spcBef>
              <a:spcAft>
                <a:spcPts val="0"/>
              </a:spcAft>
              <a:buSzPts val="1800"/>
              <a:buChar char="■"/>
              <a:defRPr sz="1800"/>
            </a:lvl3pPr>
            <a:lvl4pPr indent="-342900" lvl="3" marL="1828800">
              <a:spcBef>
                <a:spcPts val="800"/>
              </a:spcBef>
              <a:spcAft>
                <a:spcPts val="0"/>
              </a:spcAft>
              <a:buSzPts val="1800"/>
              <a:buChar char="●"/>
              <a:defRPr sz="1800"/>
            </a:lvl4pPr>
            <a:lvl5pPr indent="-342900" lvl="4" marL="2286000">
              <a:spcBef>
                <a:spcPts val="800"/>
              </a:spcBef>
              <a:spcAft>
                <a:spcPts val="0"/>
              </a:spcAft>
              <a:buSzPts val="1800"/>
              <a:buChar char="○"/>
              <a:defRPr sz="1800"/>
            </a:lvl5pPr>
            <a:lvl6pPr indent="-342900" lvl="5" marL="2743200">
              <a:spcBef>
                <a:spcPts val="800"/>
              </a:spcBef>
              <a:spcAft>
                <a:spcPts val="0"/>
              </a:spcAft>
              <a:buSzPts val="1800"/>
              <a:buChar char="■"/>
              <a:defRPr sz="1800"/>
            </a:lvl6pPr>
            <a:lvl7pPr indent="-342900" lvl="6" marL="3200400">
              <a:spcBef>
                <a:spcPts val="800"/>
              </a:spcBef>
              <a:spcAft>
                <a:spcPts val="0"/>
              </a:spcAft>
              <a:buSzPts val="1800"/>
              <a:buChar char="●"/>
              <a:defRPr sz="1800"/>
            </a:lvl7pPr>
            <a:lvl8pPr indent="-342900" lvl="7" marL="3657600">
              <a:spcBef>
                <a:spcPts val="800"/>
              </a:spcBef>
              <a:spcAft>
                <a:spcPts val="0"/>
              </a:spcAft>
              <a:buSzPts val="1800"/>
              <a:buChar char="○"/>
              <a:defRPr sz="1800"/>
            </a:lvl8pPr>
            <a:lvl9pPr indent="-342900" lvl="8" marL="4114800">
              <a:spcBef>
                <a:spcPts val="800"/>
              </a:spcBef>
              <a:spcAft>
                <a:spcPts val="800"/>
              </a:spcAft>
              <a:buSzPts val="1800"/>
              <a:buChar char="■"/>
              <a:defRPr sz="1800"/>
            </a:lvl9pPr>
          </a:lstStyle>
          <a:p/>
        </p:txBody>
      </p:sp>
      <p:sp>
        <p:nvSpPr>
          <p:cNvPr id="42" name="Google Shape;42;p7"/>
          <p:cNvSpPr txBox="1"/>
          <p:nvPr>
            <p:ph idx="2" type="body"/>
          </p:nvPr>
        </p:nvSpPr>
        <p:spPr>
          <a:xfrm>
            <a:off x="5061144" y="1026000"/>
            <a:ext cx="2467200" cy="3091500"/>
          </a:xfrm>
          <a:prstGeom prst="rect">
            <a:avLst/>
          </a:prstGeom>
        </p:spPr>
        <p:txBody>
          <a:bodyPr anchorCtr="0" anchor="t" bIns="0" lIns="0" spcFirstLastPara="1" rIns="0" wrap="square" tIns="0">
            <a:noAutofit/>
          </a:bodyPr>
          <a:lstStyle>
            <a:lvl1pPr indent="-342900" lvl="0" marL="457200">
              <a:spcBef>
                <a:spcPts val="0"/>
              </a:spcBef>
              <a:spcAft>
                <a:spcPts val="0"/>
              </a:spcAft>
              <a:buSzPts val="1800"/>
              <a:buChar char="◎"/>
              <a:defRPr sz="1800"/>
            </a:lvl1pPr>
            <a:lvl2pPr indent="-342900" lvl="1" marL="914400">
              <a:spcBef>
                <a:spcPts val="800"/>
              </a:spcBef>
              <a:spcAft>
                <a:spcPts val="0"/>
              </a:spcAft>
              <a:buSzPts val="1800"/>
              <a:buChar char="◎"/>
              <a:defRPr sz="1800"/>
            </a:lvl2pPr>
            <a:lvl3pPr indent="-342900" lvl="2" marL="1371600">
              <a:spcBef>
                <a:spcPts val="800"/>
              </a:spcBef>
              <a:spcAft>
                <a:spcPts val="0"/>
              </a:spcAft>
              <a:buSzPts val="1800"/>
              <a:buChar char="■"/>
              <a:defRPr sz="1800"/>
            </a:lvl3pPr>
            <a:lvl4pPr indent="-342900" lvl="3" marL="1828800">
              <a:spcBef>
                <a:spcPts val="800"/>
              </a:spcBef>
              <a:spcAft>
                <a:spcPts val="0"/>
              </a:spcAft>
              <a:buSzPts val="1800"/>
              <a:buChar char="●"/>
              <a:defRPr sz="1800"/>
            </a:lvl4pPr>
            <a:lvl5pPr indent="-342900" lvl="4" marL="2286000">
              <a:spcBef>
                <a:spcPts val="800"/>
              </a:spcBef>
              <a:spcAft>
                <a:spcPts val="0"/>
              </a:spcAft>
              <a:buSzPts val="1800"/>
              <a:buChar char="○"/>
              <a:defRPr sz="1800"/>
            </a:lvl5pPr>
            <a:lvl6pPr indent="-342900" lvl="5" marL="2743200">
              <a:spcBef>
                <a:spcPts val="800"/>
              </a:spcBef>
              <a:spcAft>
                <a:spcPts val="0"/>
              </a:spcAft>
              <a:buSzPts val="1800"/>
              <a:buChar char="■"/>
              <a:defRPr sz="1800"/>
            </a:lvl6pPr>
            <a:lvl7pPr indent="-342900" lvl="6" marL="3200400">
              <a:spcBef>
                <a:spcPts val="800"/>
              </a:spcBef>
              <a:spcAft>
                <a:spcPts val="0"/>
              </a:spcAft>
              <a:buSzPts val="1800"/>
              <a:buChar char="●"/>
              <a:defRPr sz="1800"/>
            </a:lvl7pPr>
            <a:lvl8pPr indent="-342900" lvl="7" marL="3657600">
              <a:spcBef>
                <a:spcPts val="800"/>
              </a:spcBef>
              <a:spcAft>
                <a:spcPts val="0"/>
              </a:spcAft>
              <a:buSzPts val="1800"/>
              <a:buChar char="○"/>
              <a:defRPr sz="1800"/>
            </a:lvl8pPr>
            <a:lvl9pPr indent="-342900" lvl="8" marL="4114800">
              <a:spcBef>
                <a:spcPts val="800"/>
              </a:spcBef>
              <a:spcAft>
                <a:spcPts val="800"/>
              </a:spcAft>
              <a:buSzPts val="1800"/>
              <a:buChar char="■"/>
              <a:defRPr sz="1800"/>
            </a:lvl9pPr>
          </a:lstStyle>
          <a:p/>
        </p:txBody>
      </p:sp>
      <p:sp>
        <p:nvSpPr>
          <p:cNvPr id="43" name="Google Shape;43;p7"/>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 name="Shape 44"/>
        <p:cNvGrpSpPr/>
        <p:nvPr/>
      </p:nvGrpSpPr>
      <p:grpSpPr>
        <a:xfrm>
          <a:off x="0" y="0"/>
          <a:ext cx="0" cy="0"/>
          <a:chOff x="0" y="0"/>
          <a:chExt cx="0" cy="0"/>
        </a:xfrm>
      </p:grpSpPr>
      <p:sp>
        <p:nvSpPr>
          <p:cNvPr id="45" name="Google Shape;45;p8"/>
          <p:cNvSpPr/>
          <p:nvPr/>
        </p:nvSpPr>
        <p:spPr>
          <a:xfrm>
            <a:off x="0" y="604500"/>
            <a:ext cx="79281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 name="Google Shape;46;p8"/>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47" name="Google Shape;47;p8"/>
          <p:cNvSpPr txBox="1"/>
          <p:nvPr>
            <p:ph type="title"/>
          </p:nvPr>
        </p:nvSpPr>
        <p:spPr>
          <a:xfrm>
            <a:off x="291300" y="1026000"/>
            <a:ext cx="1341900" cy="3091500"/>
          </a:xfrm>
          <a:prstGeom prst="rect">
            <a:avLst/>
          </a:prstGeom>
        </p:spPr>
        <p:txBody>
          <a:bodyPr anchorCtr="0" anchor="t" bIns="0" lIns="0" spcFirstLastPara="1" rIns="0" wrap="square" tIns="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p:txBody>
      </p:sp>
      <p:sp>
        <p:nvSpPr>
          <p:cNvPr id="48" name="Google Shape;48;p8"/>
          <p:cNvSpPr txBox="1"/>
          <p:nvPr>
            <p:ph idx="1" type="body"/>
          </p:nvPr>
        </p:nvSpPr>
        <p:spPr>
          <a:xfrm>
            <a:off x="2183375" y="1026000"/>
            <a:ext cx="1663500" cy="3091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49" name="Google Shape;49;p8"/>
          <p:cNvSpPr txBox="1"/>
          <p:nvPr>
            <p:ph idx="2" type="body"/>
          </p:nvPr>
        </p:nvSpPr>
        <p:spPr>
          <a:xfrm>
            <a:off x="4028447" y="1026000"/>
            <a:ext cx="1663500" cy="3091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50" name="Google Shape;50;p8"/>
          <p:cNvSpPr txBox="1"/>
          <p:nvPr>
            <p:ph idx="3" type="body"/>
          </p:nvPr>
        </p:nvSpPr>
        <p:spPr>
          <a:xfrm>
            <a:off x="5873519" y="1026000"/>
            <a:ext cx="1663500" cy="30915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sz="1400"/>
            </a:lvl1pPr>
            <a:lvl2pPr indent="-317500" lvl="1" marL="914400" rtl="0">
              <a:spcBef>
                <a:spcPts val="800"/>
              </a:spcBef>
              <a:spcAft>
                <a:spcPts val="0"/>
              </a:spcAft>
              <a:buSzPts val="1400"/>
              <a:buChar char="◎"/>
              <a:defRPr sz="1400"/>
            </a:lvl2pPr>
            <a:lvl3pPr indent="-317500" lvl="2" marL="1371600" rtl="0">
              <a:spcBef>
                <a:spcPts val="800"/>
              </a:spcBef>
              <a:spcAft>
                <a:spcPts val="0"/>
              </a:spcAft>
              <a:buSzPts val="1400"/>
              <a:buChar char="■"/>
              <a:defRPr sz="1400"/>
            </a:lvl3pPr>
            <a:lvl4pPr indent="-317500" lvl="3" marL="1828800" rtl="0">
              <a:spcBef>
                <a:spcPts val="800"/>
              </a:spcBef>
              <a:spcAft>
                <a:spcPts val="0"/>
              </a:spcAft>
              <a:buSzPts val="1400"/>
              <a:buChar char="●"/>
              <a:defRPr sz="1400"/>
            </a:lvl4pPr>
            <a:lvl5pPr indent="-317500" lvl="4" marL="2286000" rtl="0">
              <a:spcBef>
                <a:spcPts val="800"/>
              </a:spcBef>
              <a:spcAft>
                <a:spcPts val="0"/>
              </a:spcAft>
              <a:buSzPts val="1400"/>
              <a:buChar char="○"/>
              <a:defRPr sz="1400"/>
            </a:lvl5pPr>
            <a:lvl6pPr indent="-317500" lvl="5" marL="2743200" rtl="0">
              <a:spcBef>
                <a:spcPts val="800"/>
              </a:spcBef>
              <a:spcAft>
                <a:spcPts val="0"/>
              </a:spcAft>
              <a:buSzPts val="1400"/>
              <a:buChar char="■"/>
              <a:defRPr sz="1400"/>
            </a:lvl6pPr>
            <a:lvl7pPr indent="-317500" lvl="6" marL="3200400" rtl="0">
              <a:spcBef>
                <a:spcPts val="800"/>
              </a:spcBef>
              <a:spcAft>
                <a:spcPts val="0"/>
              </a:spcAft>
              <a:buSzPts val="1400"/>
              <a:buChar char="●"/>
              <a:defRPr sz="1400"/>
            </a:lvl7pPr>
            <a:lvl8pPr indent="-317500" lvl="7" marL="3657600" rtl="0">
              <a:spcBef>
                <a:spcPts val="800"/>
              </a:spcBef>
              <a:spcAft>
                <a:spcPts val="0"/>
              </a:spcAft>
              <a:buSzPts val="1400"/>
              <a:buChar char="○"/>
              <a:defRPr sz="1400"/>
            </a:lvl8pPr>
            <a:lvl9pPr indent="-317500" lvl="8" marL="4114800" rtl="0">
              <a:spcBef>
                <a:spcPts val="800"/>
              </a:spcBef>
              <a:spcAft>
                <a:spcPts val="800"/>
              </a:spcAft>
              <a:buSzPts val="1400"/>
              <a:buChar char="■"/>
              <a:defRPr sz="1400"/>
            </a:lvl9pPr>
          </a:lstStyle>
          <a:p/>
        </p:txBody>
      </p:sp>
      <p:sp>
        <p:nvSpPr>
          <p:cNvPr id="51" name="Google Shape;51;p8"/>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9"/>
          <p:cNvSpPr/>
          <p:nvPr/>
        </p:nvSpPr>
        <p:spPr>
          <a:xfrm>
            <a:off x="0" y="604500"/>
            <a:ext cx="79281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9"/>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55" name="Google Shape;55;p9"/>
          <p:cNvSpPr txBox="1"/>
          <p:nvPr>
            <p:ph type="title"/>
          </p:nvPr>
        </p:nvSpPr>
        <p:spPr>
          <a:xfrm>
            <a:off x="291300" y="1026000"/>
            <a:ext cx="1341900" cy="3091500"/>
          </a:xfrm>
          <a:prstGeom prst="rect">
            <a:avLst/>
          </a:prstGeom>
        </p:spPr>
        <p:txBody>
          <a:bodyPr anchorCtr="0" anchor="t" bIns="0" lIns="0" spcFirstLastPara="1" rIns="0" wrap="square" tIns="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p:txBody>
      </p:sp>
      <p:sp>
        <p:nvSpPr>
          <p:cNvPr id="56" name="Google Shape;56;p9"/>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7" name="Shape 57"/>
        <p:cNvGrpSpPr/>
        <p:nvPr/>
      </p:nvGrpSpPr>
      <p:grpSpPr>
        <a:xfrm>
          <a:off x="0" y="0"/>
          <a:ext cx="0" cy="0"/>
          <a:chOff x="0" y="0"/>
          <a:chExt cx="0" cy="0"/>
        </a:xfrm>
      </p:grpSpPr>
      <p:sp>
        <p:nvSpPr>
          <p:cNvPr id="58" name="Google Shape;58;p10"/>
          <p:cNvSpPr/>
          <p:nvPr/>
        </p:nvSpPr>
        <p:spPr>
          <a:xfrm>
            <a:off x="0" y="604500"/>
            <a:ext cx="7928100" cy="3934500"/>
          </a:xfrm>
          <a:prstGeom prst="rect">
            <a:avLst/>
          </a:prstGeom>
          <a:solidFill>
            <a:schemeClr val="lt1"/>
          </a:solidFill>
          <a:ln>
            <a:noFill/>
          </a:ln>
          <a:effectLst>
            <a:outerShdw blurRad="285750" rotWithShape="0" algn="bl" dir="5400000" dist="9525">
              <a:srgbClr val="010E1B">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 name="Google Shape;59;p10"/>
          <p:cNvCxnSpPr/>
          <p:nvPr/>
        </p:nvCxnSpPr>
        <p:spPr>
          <a:xfrm>
            <a:off x="1946716" y="1026000"/>
            <a:ext cx="0" cy="3091500"/>
          </a:xfrm>
          <a:prstGeom prst="straightConnector1">
            <a:avLst/>
          </a:prstGeom>
          <a:noFill/>
          <a:ln cap="flat" cmpd="sng" w="9525">
            <a:solidFill>
              <a:srgbClr val="D9DCE6"/>
            </a:solidFill>
            <a:prstDash val="solid"/>
            <a:round/>
            <a:headEnd len="med" w="med" type="none"/>
            <a:tailEnd len="med" w="med" type="none"/>
          </a:ln>
        </p:spPr>
      </p:cxnSp>
      <p:sp>
        <p:nvSpPr>
          <p:cNvPr id="60" name="Google Shape;60;p10"/>
          <p:cNvSpPr txBox="1"/>
          <p:nvPr>
            <p:ph idx="1" type="body"/>
          </p:nvPr>
        </p:nvSpPr>
        <p:spPr>
          <a:xfrm>
            <a:off x="457200" y="1025950"/>
            <a:ext cx="1237200" cy="3091500"/>
          </a:xfrm>
          <a:prstGeom prst="rect">
            <a:avLst/>
          </a:prstGeom>
        </p:spPr>
        <p:txBody>
          <a:bodyPr anchorCtr="0" anchor="ctr" bIns="0" lIns="0" spcFirstLastPara="1" rIns="0" wrap="square" tIns="0">
            <a:noAutofit/>
          </a:bodyPr>
          <a:lstStyle>
            <a:lvl1pPr indent="-228600" lvl="0" marL="457200" algn="r">
              <a:spcBef>
                <a:spcPts val="360"/>
              </a:spcBef>
              <a:spcAft>
                <a:spcPts val="800"/>
              </a:spcAft>
              <a:buSzPts val="1400"/>
              <a:buNone/>
              <a:defRPr sz="1400"/>
            </a:lvl1pPr>
          </a:lstStyle>
          <a:p/>
        </p:txBody>
      </p:sp>
      <p:sp>
        <p:nvSpPr>
          <p:cNvPr id="61" name="Google Shape;61;p10"/>
          <p:cNvSpPr txBox="1"/>
          <p:nvPr>
            <p:ph idx="12" type="sldNum"/>
          </p:nvPr>
        </p:nvSpPr>
        <p:spPr>
          <a:xfrm>
            <a:off x="8453425" y="-60"/>
            <a:ext cx="548700" cy="51435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1D3E7C"/>
        </a:solidFill>
      </p:bgPr>
    </p:bg>
    <p:spTree>
      <p:nvGrpSpPr>
        <p:cNvPr id="5" name="Shape 5"/>
        <p:cNvGrpSpPr/>
        <p:nvPr/>
      </p:nvGrpSpPr>
      <p:grpSpPr>
        <a:xfrm>
          <a:off x="0" y="0"/>
          <a:ext cx="0" cy="0"/>
          <a:chOff x="0" y="0"/>
          <a:chExt cx="0" cy="0"/>
        </a:xfrm>
      </p:grpSpPr>
      <p:pic>
        <p:nvPicPr>
          <p:cNvPr id="6" name="Google Shape;6;p1"/>
          <p:cNvPicPr preferRelativeResize="0"/>
          <p:nvPr/>
        </p:nvPicPr>
        <p:blipFill>
          <a:blip r:embed="rId1">
            <a:alphaModFix/>
          </a:blip>
          <a:stretch>
            <a:fillRect/>
          </a:stretch>
        </p:blipFill>
        <p:spPr>
          <a:xfrm>
            <a:off x="0" y="11300"/>
            <a:ext cx="9144000" cy="5143500"/>
          </a:xfrm>
          <a:prstGeom prst="rect">
            <a:avLst/>
          </a:prstGeom>
          <a:noFill/>
          <a:ln>
            <a:noFill/>
          </a:ln>
        </p:spPr>
      </p:pic>
      <p:sp>
        <p:nvSpPr>
          <p:cNvPr id="7" name="Google Shape;7;p1"/>
          <p:cNvSpPr txBox="1"/>
          <p:nvPr>
            <p:ph type="title"/>
          </p:nvPr>
        </p:nvSpPr>
        <p:spPr>
          <a:xfrm>
            <a:off x="291300" y="1026000"/>
            <a:ext cx="1341900" cy="3091500"/>
          </a:xfrm>
          <a:prstGeom prst="rect">
            <a:avLst/>
          </a:prstGeom>
          <a:noFill/>
          <a:ln>
            <a:noFill/>
          </a:ln>
        </p:spPr>
        <p:txBody>
          <a:bodyPr anchorCtr="0" anchor="t" bIns="0" lIns="0" spcFirstLastPara="1" rIns="0" wrap="square" tIns="0">
            <a:noAutofit/>
          </a:bodyPr>
          <a:lstStyle>
            <a:lvl1pPr lvl="0"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1pPr>
            <a:lvl2pPr lvl="1"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2pPr>
            <a:lvl3pPr lvl="2"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3pPr>
            <a:lvl4pPr lvl="3"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4pPr>
            <a:lvl5pPr lvl="4"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5pPr>
            <a:lvl6pPr lvl="5"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6pPr>
            <a:lvl7pPr lvl="6"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7pPr>
            <a:lvl8pPr lvl="7"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8pPr>
            <a:lvl9pPr lvl="8" algn="r">
              <a:spcBef>
                <a:spcPts val="0"/>
              </a:spcBef>
              <a:spcAft>
                <a:spcPts val="0"/>
              </a:spcAft>
              <a:buClr>
                <a:srgbClr val="1D3E7C"/>
              </a:buClr>
              <a:buSzPts val="1600"/>
              <a:buFont typeface="IBM Plex Sans Condensed"/>
              <a:buNone/>
              <a:defRPr b="1" sz="1600">
                <a:solidFill>
                  <a:srgbClr val="1D3E7C"/>
                </a:solidFill>
                <a:latin typeface="IBM Plex Sans Condensed"/>
                <a:ea typeface="IBM Plex Sans Condensed"/>
                <a:cs typeface="IBM Plex Sans Condensed"/>
                <a:sym typeface="IBM Plex Sans Condensed"/>
              </a:defRPr>
            </a:lvl9pPr>
          </a:lstStyle>
          <a:p/>
        </p:txBody>
      </p:sp>
      <p:sp>
        <p:nvSpPr>
          <p:cNvPr id="8" name="Google Shape;8;p1"/>
          <p:cNvSpPr txBox="1"/>
          <p:nvPr>
            <p:ph idx="1" type="body"/>
          </p:nvPr>
        </p:nvSpPr>
        <p:spPr>
          <a:xfrm>
            <a:off x="2191200" y="1026000"/>
            <a:ext cx="5345700" cy="3091500"/>
          </a:xfrm>
          <a:prstGeom prst="rect">
            <a:avLst/>
          </a:prstGeom>
          <a:noFill/>
          <a:ln>
            <a:noFill/>
          </a:ln>
        </p:spPr>
        <p:txBody>
          <a:bodyPr anchorCtr="0" anchor="t" bIns="0" lIns="0" spcFirstLastPara="1" rIns="0" wrap="square" tIns="0">
            <a:noAutofit/>
          </a:bodyPr>
          <a:lstStyle>
            <a:lvl1pPr indent="-317500" lvl="0" marL="457200">
              <a:lnSpc>
                <a:spcPct val="114000"/>
              </a:lnSpc>
              <a:spcBef>
                <a:spcPts val="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1pPr>
            <a:lvl2pPr indent="-317500" lvl="1" marL="914400">
              <a:lnSpc>
                <a:spcPct val="114000"/>
              </a:lnSpc>
              <a:spcBef>
                <a:spcPts val="800"/>
              </a:spcBef>
              <a:spcAft>
                <a:spcPts val="0"/>
              </a:spcAft>
              <a:buClr>
                <a:srgbClr val="D9DCE6"/>
              </a:buClr>
              <a:buSzPts val="1400"/>
              <a:buFont typeface="Frank Ruhl Libre Light"/>
              <a:buChar char="◎"/>
              <a:defRPr sz="2000">
                <a:solidFill>
                  <a:srgbClr val="6B6E81"/>
                </a:solidFill>
                <a:latin typeface="Frank Ruhl Libre Light"/>
                <a:ea typeface="Frank Ruhl Libre Light"/>
                <a:cs typeface="Frank Ruhl Libre Light"/>
                <a:sym typeface="Frank Ruhl Libre Light"/>
              </a:defRPr>
            </a:lvl2pPr>
            <a:lvl3pPr indent="-355600" lvl="2" marL="1371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3pPr>
            <a:lvl4pPr indent="-355600" lvl="3" marL="18288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4pPr>
            <a:lvl5pPr indent="-355600" lvl="4" marL="22860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5pPr>
            <a:lvl6pPr indent="-355600" lvl="5" marL="27432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6pPr>
            <a:lvl7pPr indent="-355600" lvl="6" marL="32004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7pPr>
            <a:lvl8pPr indent="-355600" lvl="7" marL="3657600">
              <a:lnSpc>
                <a:spcPct val="114000"/>
              </a:lnSpc>
              <a:spcBef>
                <a:spcPts val="800"/>
              </a:spcBef>
              <a:spcAft>
                <a:spcPts val="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8pPr>
            <a:lvl9pPr indent="-355600" lvl="8" marL="4114800">
              <a:lnSpc>
                <a:spcPct val="114000"/>
              </a:lnSpc>
              <a:spcBef>
                <a:spcPts val="800"/>
              </a:spcBef>
              <a:spcAft>
                <a:spcPts val="800"/>
              </a:spcAft>
              <a:buClr>
                <a:srgbClr val="D9DCE6"/>
              </a:buClr>
              <a:buSzPts val="2000"/>
              <a:buFont typeface="Frank Ruhl Libre Light"/>
              <a:buChar char="■"/>
              <a:defRPr sz="2000">
                <a:solidFill>
                  <a:srgbClr val="6B6E81"/>
                </a:solidFill>
                <a:latin typeface="Frank Ruhl Libre Light"/>
                <a:ea typeface="Frank Ruhl Libre Light"/>
                <a:cs typeface="Frank Ruhl Libre Light"/>
                <a:sym typeface="Frank Ruhl Libre Light"/>
              </a:defRPr>
            </a:lvl9pPr>
          </a:lstStyle>
          <a:p/>
        </p:txBody>
      </p:sp>
      <p:sp>
        <p:nvSpPr>
          <p:cNvPr id="9" name="Google Shape;9;p1"/>
          <p:cNvSpPr txBox="1"/>
          <p:nvPr>
            <p:ph idx="12" type="sldNum"/>
          </p:nvPr>
        </p:nvSpPr>
        <p:spPr>
          <a:xfrm>
            <a:off x="8453425" y="-60"/>
            <a:ext cx="548700" cy="5143500"/>
          </a:xfrm>
          <a:prstGeom prst="rect">
            <a:avLst/>
          </a:prstGeom>
          <a:noFill/>
          <a:ln>
            <a:noFill/>
          </a:ln>
        </p:spPr>
        <p:txBody>
          <a:bodyPr anchorCtr="0" anchor="ctr" bIns="0" lIns="0" spcFirstLastPara="1" rIns="0" wrap="square" tIns="0">
            <a:noAutofit/>
          </a:bodyPr>
          <a:lstStyle>
            <a:lvl1pPr lvl="0" algn="r">
              <a:buNone/>
              <a:defRPr sz="1100">
                <a:solidFill>
                  <a:schemeClr val="lt1"/>
                </a:solidFill>
                <a:latin typeface="IBM Plex Sans Condensed"/>
                <a:ea typeface="IBM Plex Sans Condensed"/>
                <a:cs typeface="IBM Plex Sans Condensed"/>
                <a:sym typeface="IBM Plex Sans Condensed"/>
              </a:defRPr>
            </a:lvl1pPr>
            <a:lvl2pPr lvl="1" algn="r">
              <a:buNone/>
              <a:defRPr sz="1100">
                <a:solidFill>
                  <a:schemeClr val="lt1"/>
                </a:solidFill>
                <a:latin typeface="IBM Plex Sans Condensed"/>
                <a:ea typeface="IBM Plex Sans Condensed"/>
                <a:cs typeface="IBM Plex Sans Condensed"/>
                <a:sym typeface="IBM Plex Sans Condensed"/>
              </a:defRPr>
            </a:lvl2pPr>
            <a:lvl3pPr lvl="2" algn="r">
              <a:buNone/>
              <a:defRPr sz="1100">
                <a:solidFill>
                  <a:schemeClr val="lt1"/>
                </a:solidFill>
                <a:latin typeface="IBM Plex Sans Condensed"/>
                <a:ea typeface="IBM Plex Sans Condensed"/>
                <a:cs typeface="IBM Plex Sans Condensed"/>
                <a:sym typeface="IBM Plex Sans Condensed"/>
              </a:defRPr>
            </a:lvl3pPr>
            <a:lvl4pPr lvl="3" algn="r">
              <a:buNone/>
              <a:defRPr sz="1100">
                <a:solidFill>
                  <a:schemeClr val="lt1"/>
                </a:solidFill>
                <a:latin typeface="IBM Plex Sans Condensed"/>
                <a:ea typeface="IBM Plex Sans Condensed"/>
                <a:cs typeface="IBM Plex Sans Condensed"/>
                <a:sym typeface="IBM Plex Sans Condensed"/>
              </a:defRPr>
            </a:lvl4pPr>
            <a:lvl5pPr lvl="4" algn="r">
              <a:buNone/>
              <a:defRPr sz="1100">
                <a:solidFill>
                  <a:schemeClr val="lt1"/>
                </a:solidFill>
                <a:latin typeface="IBM Plex Sans Condensed"/>
                <a:ea typeface="IBM Plex Sans Condensed"/>
                <a:cs typeface="IBM Plex Sans Condensed"/>
                <a:sym typeface="IBM Plex Sans Condensed"/>
              </a:defRPr>
            </a:lvl5pPr>
            <a:lvl6pPr lvl="5" algn="r">
              <a:buNone/>
              <a:defRPr sz="1100">
                <a:solidFill>
                  <a:schemeClr val="lt1"/>
                </a:solidFill>
                <a:latin typeface="IBM Plex Sans Condensed"/>
                <a:ea typeface="IBM Plex Sans Condensed"/>
                <a:cs typeface="IBM Plex Sans Condensed"/>
                <a:sym typeface="IBM Plex Sans Condensed"/>
              </a:defRPr>
            </a:lvl6pPr>
            <a:lvl7pPr lvl="6" algn="r">
              <a:buNone/>
              <a:defRPr sz="1100">
                <a:solidFill>
                  <a:schemeClr val="lt1"/>
                </a:solidFill>
                <a:latin typeface="IBM Plex Sans Condensed"/>
                <a:ea typeface="IBM Plex Sans Condensed"/>
                <a:cs typeface="IBM Plex Sans Condensed"/>
                <a:sym typeface="IBM Plex Sans Condensed"/>
              </a:defRPr>
            </a:lvl7pPr>
            <a:lvl8pPr lvl="7" algn="r">
              <a:buNone/>
              <a:defRPr sz="1100">
                <a:solidFill>
                  <a:schemeClr val="lt1"/>
                </a:solidFill>
                <a:latin typeface="IBM Plex Sans Condensed"/>
                <a:ea typeface="IBM Plex Sans Condensed"/>
                <a:cs typeface="IBM Plex Sans Condensed"/>
                <a:sym typeface="IBM Plex Sans Condensed"/>
              </a:defRPr>
            </a:lvl8pPr>
            <a:lvl9pPr lvl="8" algn="r">
              <a:buNone/>
              <a:defRPr sz="1100">
                <a:solidFill>
                  <a:schemeClr val="lt1"/>
                </a:solidFill>
                <a:latin typeface="IBM Plex Sans Condensed"/>
                <a:ea typeface="IBM Plex Sans Condensed"/>
                <a:cs typeface="IBM Plex Sans Condensed"/>
                <a:sym typeface="IBM Plex Sans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12.png"/><Relationship Id="rId7"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pic>
        <p:nvPicPr>
          <p:cNvPr id="72" name="Google Shape;72;p13"/>
          <p:cNvPicPr preferRelativeResize="0"/>
          <p:nvPr/>
        </p:nvPicPr>
        <p:blipFill>
          <a:blip r:embed="rId3">
            <a:alphaModFix/>
          </a:blip>
          <a:stretch>
            <a:fillRect/>
          </a:stretch>
        </p:blipFill>
        <p:spPr>
          <a:xfrm>
            <a:off x="152400" y="152400"/>
            <a:ext cx="8839198" cy="4202242"/>
          </a:xfrm>
          <a:prstGeom prst="rect">
            <a:avLst/>
          </a:prstGeom>
          <a:noFill/>
          <a:ln cap="flat" cmpd="sng" w="9525">
            <a:solidFill>
              <a:schemeClr val="lt1"/>
            </a:solidFill>
            <a:prstDash val="solid"/>
            <a:round/>
            <a:headEnd len="sm" w="sm" type="none"/>
            <a:tailEnd len="sm" w="sm" type="none"/>
          </a:ln>
        </p:spPr>
      </p:pic>
      <p:sp>
        <p:nvSpPr>
          <p:cNvPr id="73" name="Google Shape;73;p13"/>
          <p:cNvSpPr/>
          <p:nvPr/>
        </p:nvSpPr>
        <p:spPr>
          <a:xfrm>
            <a:off x="5152625" y="2470075"/>
            <a:ext cx="3802500" cy="89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4136400" y="3441725"/>
            <a:ext cx="4818600" cy="695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2140475" y="3772425"/>
            <a:ext cx="3726300" cy="52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52400" y="4354650"/>
            <a:ext cx="8839200" cy="5259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13"/>
          <p:cNvPicPr preferRelativeResize="0"/>
          <p:nvPr/>
        </p:nvPicPr>
        <p:blipFill rotWithShape="1">
          <a:blip r:embed="rId4">
            <a:alphaModFix/>
          </a:blip>
          <a:srcRect b="0" l="0" r="87823" t="0"/>
          <a:stretch/>
        </p:blipFill>
        <p:spPr>
          <a:xfrm>
            <a:off x="7862475" y="2470075"/>
            <a:ext cx="1092525" cy="1200150"/>
          </a:xfrm>
          <a:prstGeom prst="rect">
            <a:avLst/>
          </a:prstGeom>
          <a:noFill/>
          <a:ln>
            <a:noFill/>
          </a:ln>
        </p:spPr>
      </p:pic>
      <p:pic>
        <p:nvPicPr>
          <p:cNvPr id="78" name="Google Shape;78;p13"/>
          <p:cNvPicPr preferRelativeResize="0"/>
          <p:nvPr/>
        </p:nvPicPr>
        <p:blipFill>
          <a:blip r:embed="rId5">
            <a:alphaModFix/>
          </a:blip>
          <a:stretch>
            <a:fillRect/>
          </a:stretch>
        </p:blipFill>
        <p:spPr>
          <a:xfrm>
            <a:off x="4024968" y="2470075"/>
            <a:ext cx="2714625" cy="1685925"/>
          </a:xfrm>
          <a:prstGeom prst="rect">
            <a:avLst/>
          </a:prstGeom>
          <a:noFill/>
          <a:ln>
            <a:noFill/>
          </a:ln>
        </p:spPr>
      </p:pic>
      <p:pic>
        <p:nvPicPr>
          <p:cNvPr id="79" name="Google Shape;79;p13"/>
          <p:cNvPicPr preferRelativeResize="0"/>
          <p:nvPr/>
        </p:nvPicPr>
        <p:blipFill rotWithShape="1">
          <a:blip r:embed="rId6">
            <a:alphaModFix/>
          </a:blip>
          <a:srcRect b="754" l="0" r="999" t="0"/>
          <a:stretch/>
        </p:blipFill>
        <p:spPr>
          <a:xfrm>
            <a:off x="6163213" y="4061000"/>
            <a:ext cx="2791914" cy="819562"/>
          </a:xfrm>
          <a:prstGeom prst="rect">
            <a:avLst/>
          </a:prstGeom>
          <a:noFill/>
          <a:ln>
            <a:noFill/>
          </a:ln>
        </p:spPr>
      </p:pic>
      <p:pic>
        <p:nvPicPr>
          <p:cNvPr id="80" name="Google Shape;80;p13"/>
          <p:cNvPicPr preferRelativeResize="0"/>
          <p:nvPr/>
        </p:nvPicPr>
        <p:blipFill>
          <a:blip r:embed="rId7">
            <a:alphaModFix/>
          </a:blip>
          <a:stretch>
            <a:fillRect/>
          </a:stretch>
        </p:blipFill>
        <p:spPr>
          <a:xfrm>
            <a:off x="7792950" y="511800"/>
            <a:ext cx="1088136" cy="10881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2"/>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rgbClr val="000000"/>
                </a:solidFill>
              </a:rPr>
              <a:t>The model out-performed passive investment by 2%</a:t>
            </a:r>
            <a:endParaRPr sz="1800">
              <a:solidFill>
                <a:srgbClr val="000000"/>
              </a:solidFill>
            </a:endParaRPr>
          </a:p>
          <a:p>
            <a:pPr indent="-342900" lvl="0" marL="457200" rtl="0" algn="l">
              <a:spcBef>
                <a:spcPts val="800"/>
              </a:spcBef>
              <a:spcAft>
                <a:spcPts val="0"/>
              </a:spcAft>
              <a:buClr>
                <a:srgbClr val="000000"/>
              </a:buClr>
              <a:buSzPts val="1800"/>
              <a:buChar char="-"/>
            </a:pPr>
            <a:r>
              <a:t/>
            </a:r>
            <a:endParaRPr b="1" sz="1800">
              <a:solidFill>
                <a:srgbClr val="000000"/>
              </a:solidFill>
            </a:endParaRPr>
          </a:p>
        </p:txBody>
      </p:sp>
      <p:sp>
        <p:nvSpPr>
          <p:cNvPr id="161" name="Google Shape;161;p22"/>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Simulation</a:t>
            </a:r>
            <a:endParaRPr/>
          </a:p>
        </p:txBody>
      </p:sp>
      <p:pic>
        <p:nvPicPr>
          <p:cNvPr id="162" name="Google Shape;162;p22"/>
          <p:cNvPicPr preferRelativeResize="0"/>
          <p:nvPr/>
        </p:nvPicPr>
        <p:blipFill rotWithShape="1">
          <a:blip r:embed="rId3">
            <a:alphaModFix/>
          </a:blip>
          <a:srcRect b="9051" l="3979" r="1947" t="18824"/>
          <a:stretch/>
        </p:blipFill>
        <p:spPr>
          <a:xfrm>
            <a:off x="2035075" y="1332925"/>
            <a:ext cx="5891625" cy="3091500"/>
          </a:xfrm>
          <a:prstGeom prst="rect">
            <a:avLst/>
          </a:prstGeom>
          <a:noFill/>
          <a:ln>
            <a:noFill/>
          </a:ln>
        </p:spPr>
      </p:pic>
      <p:sp>
        <p:nvSpPr>
          <p:cNvPr id="163" name="Google Shape;163;p22"/>
          <p:cNvSpPr/>
          <p:nvPr/>
        </p:nvSpPr>
        <p:spPr>
          <a:xfrm>
            <a:off x="2035075" y="1332925"/>
            <a:ext cx="444600" cy="270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b="1" lang="en" sz="800">
                <a:solidFill>
                  <a:srgbClr val="434343"/>
                </a:solidFill>
              </a:rPr>
              <a:t>0.30</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rPr b="1" lang="en" sz="800">
                <a:solidFill>
                  <a:srgbClr val="434343"/>
                </a:solidFill>
              </a:rPr>
              <a:t>0.15</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rPr b="1" lang="en" sz="800">
                <a:solidFill>
                  <a:srgbClr val="434343"/>
                </a:solidFill>
              </a:rPr>
              <a:t>0</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l">
              <a:spcBef>
                <a:spcPts val="0"/>
              </a:spcBef>
              <a:spcAft>
                <a:spcPts val="0"/>
              </a:spcAft>
              <a:buNone/>
            </a:pPr>
            <a:r>
              <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rPr b="1" lang="en" sz="800">
                <a:solidFill>
                  <a:srgbClr val="434343"/>
                </a:solidFill>
              </a:rPr>
              <a:t>-0.15</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l">
              <a:spcBef>
                <a:spcPts val="0"/>
              </a:spcBef>
              <a:spcAft>
                <a:spcPts val="0"/>
              </a:spcAft>
              <a:buNone/>
            </a:pPr>
            <a:r>
              <a:t/>
            </a:r>
            <a:endParaRPr b="1" sz="800">
              <a:solidFill>
                <a:srgbClr val="434343"/>
              </a:solidFill>
            </a:endParaRPr>
          </a:p>
          <a:p>
            <a:pPr indent="0" lvl="0" marL="0" rtl="0" algn="r">
              <a:spcBef>
                <a:spcPts val="0"/>
              </a:spcBef>
              <a:spcAft>
                <a:spcPts val="0"/>
              </a:spcAft>
              <a:buNone/>
            </a:pPr>
            <a:r>
              <a:t/>
            </a:r>
            <a:endParaRPr b="1" sz="800">
              <a:solidFill>
                <a:srgbClr val="434343"/>
              </a:solidFill>
            </a:endParaRPr>
          </a:p>
          <a:p>
            <a:pPr indent="0" lvl="0" marL="0" rtl="0" algn="r">
              <a:spcBef>
                <a:spcPts val="0"/>
              </a:spcBef>
              <a:spcAft>
                <a:spcPts val="0"/>
              </a:spcAft>
              <a:buNone/>
            </a:pPr>
            <a:r>
              <a:rPr b="1" lang="en" sz="800">
                <a:solidFill>
                  <a:srgbClr val="434343"/>
                </a:solidFill>
              </a:rPr>
              <a:t>-0.30</a:t>
            </a:r>
            <a:endParaRPr b="1" sz="800">
              <a:solidFill>
                <a:srgbClr val="43434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Future Improvements</a:t>
            </a:r>
            <a:endParaRPr/>
          </a:p>
          <a:p>
            <a:pPr indent="0" lvl="0" marL="0" rtl="0" algn="r">
              <a:spcBef>
                <a:spcPts val="0"/>
              </a:spcBef>
              <a:spcAft>
                <a:spcPts val="0"/>
              </a:spcAft>
              <a:buNone/>
            </a:pPr>
            <a:r>
              <a:t/>
            </a:r>
            <a:endParaRPr/>
          </a:p>
        </p:txBody>
      </p:sp>
      <p:sp>
        <p:nvSpPr>
          <p:cNvPr id="169" name="Google Shape;169;p23"/>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p>
            <a:pPr indent="-342900" lvl="0" marL="342900" rtl="0" algn="l">
              <a:spcBef>
                <a:spcPts val="1100"/>
              </a:spcBef>
              <a:spcAft>
                <a:spcPts val="0"/>
              </a:spcAft>
              <a:buClr>
                <a:schemeClr val="dk1"/>
              </a:buClr>
              <a:buSzPts val="1800"/>
              <a:buChar char="-"/>
            </a:pPr>
            <a:r>
              <a:rPr lang="en" sz="1800">
                <a:solidFill>
                  <a:schemeClr val="dk1"/>
                </a:solidFill>
              </a:rPr>
              <a:t>Multi-classification and Regression models</a:t>
            </a:r>
            <a:br>
              <a:rPr lang="en" sz="1800">
                <a:solidFill>
                  <a:schemeClr val="dk1"/>
                </a:solidFill>
              </a:rPr>
            </a:br>
            <a:endParaRPr sz="1800">
              <a:solidFill>
                <a:schemeClr val="dk1"/>
              </a:solidFill>
            </a:endParaRPr>
          </a:p>
          <a:p>
            <a:pPr indent="-342900" lvl="0" marL="342900" rtl="0" algn="l">
              <a:spcBef>
                <a:spcPts val="0"/>
              </a:spcBef>
              <a:spcAft>
                <a:spcPts val="0"/>
              </a:spcAft>
              <a:buClr>
                <a:schemeClr val="dk1"/>
              </a:buClr>
              <a:buSzPts val="1800"/>
              <a:buChar char="-"/>
            </a:pPr>
            <a:r>
              <a:rPr lang="en" sz="1800">
                <a:solidFill>
                  <a:schemeClr val="dk1"/>
                </a:solidFill>
              </a:rPr>
              <a:t>Introduce transaction fees</a:t>
            </a:r>
            <a:br>
              <a:rPr lang="en" sz="1800">
                <a:solidFill>
                  <a:schemeClr val="dk1"/>
                </a:solidFill>
              </a:rPr>
            </a:br>
            <a:endParaRPr sz="1800">
              <a:solidFill>
                <a:schemeClr val="dk1"/>
              </a:solidFill>
            </a:endParaRPr>
          </a:p>
          <a:p>
            <a:pPr indent="-342900" lvl="0" marL="342900" rtl="0" algn="l">
              <a:spcBef>
                <a:spcPts val="0"/>
              </a:spcBef>
              <a:spcAft>
                <a:spcPts val="0"/>
              </a:spcAft>
              <a:buClr>
                <a:schemeClr val="dk1"/>
              </a:buClr>
              <a:buSzPts val="1800"/>
              <a:buChar char="-"/>
            </a:pPr>
            <a:r>
              <a:rPr lang="en" sz="1800">
                <a:solidFill>
                  <a:schemeClr val="dk1"/>
                </a:solidFill>
              </a:rPr>
              <a:t>Cover more stocks and different industries</a:t>
            </a:r>
            <a:br>
              <a:rPr lang="en" sz="1800">
                <a:solidFill>
                  <a:schemeClr val="dk1"/>
                </a:solidFill>
              </a:rPr>
            </a:br>
            <a:endParaRPr sz="1800">
              <a:solidFill>
                <a:schemeClr val="dk1"/>
              </a:solidFill>
            </a:endParaRPr>
          </a:p>
          <a:p>
            <a:pPr indent="-342900" lvl="0" marL="342900" rtl="0" algn="l">
              <a:spcBef>
                <a:spcPts val="0"/>
              </a:spcBef>
              <a:spcAft>
                <a:spcPts val="0"/>
              </a:spcAft>
              <a:buClr>
                <a:schemeClr val="dk1"/>
              </a:buClr>
              <a:buSzPts val="1800"/>
              <a:buChar char="-"/>
            </a:pPr>
            <a:r>
              <a:rPr lang="en" sz="1800">
                <a:solidFill>
                  <a:schemeClr val="dk1"/>
                </a:solidFill>
              </a:rPr>
              <a:t>Use other text sources (e.g. social media</a:t>
            </a:r>
            <a:r>
              <a:rPr lang="en" sz="1800">
                <a:solidFill>
                  <a:schemeClr val="dk1"/>
                </a:solidFill>
              </a:rPr>
              <a:t>)</a:t>
            </a:r>
            <a:endParaRPr sz="18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4"/>
          <p:cNvSpPr txBox="1"/>
          <p:nvPr>
            <p:ph type="ctrTitle"/>
          </p:nvPr>
        </p:nvSpPr>
        <p:spPr>
          <a:xfrm>
            <a:off x="311708" y="439775"/>
            <a:ext cx="8520600" cy="20526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solidFill>
                  <a:srgbClr val="D9DCE6"/>
                </a:solidFill>
              </a:rPr>
              <a:t>Thank you </a:t>
            </a:r>
            <a:endParaRPr>
              <a:solidFill>
                <a:srgbClr val="D9DCE6"/>
              </a:solidFill>
            </a:endParaRPr>
          </a:p>
        </p:txBody>
      </p:sp>
      <p:sp>
        <p:nvSpPr>
          <p:cNvPr id="175" name="Google Shape;175;p24"/>
          <p:cNvSpPr txBox="1"/>
          <p:nvPr>
            <p:ph idx="1" type="subTitle"/>
          </p:nvPr>
        </p:nvSpPr>
        <p:spPr>
          <a:xfrm>
            <a:off x="311700" y="2605525"/>
            <a:ext cx="8520600" cy="792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solidFill>
                  <a:srgbClr val="D9DCE6"/>
                </a:solidFill>
              </a:rPr>
              <a:t>For your attention</a:t>
            </a:r>
            <a:endParaRPr>
              <a:solidFill>
                <a:srgbClr val="D9DCE6"/>
              </a:solidFill>
            </a:endParaRPr>
          </a:p>
        </p:txBody>
      </p:sp>
      <p:pic>
        <p:nvPicPr>
          <p:cNvPr id="176" name="Google Shape;176;p24"/>
          <p:cNvPicPr preferRelativeResize="0"/>
          <p:nvPr/>
        </p:nvPicPr>
        <p:blipFill>
          <a:blip r:embed="rId3">
            <a:alphaModFix/>
          </a:blip>
          <a:stretch>
            <a:fillRect/>
          </a:stretch>
        </p:blipFill>
        <p:spPr>
          <a:xfrm>
            <a:off x="6139273" y="3765373"/>
            <a:ext cx="548640" cy="548640"/>
          </a:xfrm>
          <a:prstGeom prst="rect">
            <a:avLst/>
          </a:prstGeom>
          <a:noFill/>
          <a:ln>
            <a:noFill/>
          </a:ln>
        </p:spPr>
      </p:pic>
      <p:pic>
        <p:nvPicPr>
          <p:cNvPr id="177" name="Google Shape;177;p24"/>
          <p:cNvPicPr preferRelativeResize="0"/>
          <p:nvPr/>
        </p:nvPicPr>
        <p:blipFill rotWithShape="1">
          <a:blip r:embed="rId4">
            <a:alphaModFix/>
          </a:blip>
          <a:srcRect b="1960" l="0" r="1960" t="0"/>
          <a:stretch/>
        </p:blipFill>
        <p:spPr>
          <a:xfrm>
            <a:off x="311688" y="3147263"/>
            <a:ext cx="548640" cy="548640"/>
          </a:xfrm>
          <a:prstGeom prst="rect">
            <a:avLst/>
          </a:prstGeom>
          <a:noFill/>
          <a:ln>
            <a:noFill/>
          </a:ln>
        </p:spPr>
      </p:pic>
      <p:pic>
        <p:nvPicPr>
          <p:cNvPr id="178" name="Google Shape;178;p24"/>
          <p:cNvPicPr preferRelativeResize="0"/>
          <p:nvPr/>
        </p:nvPicPr>
        <p:blipFill>
          <a:blip r:embed="rId5">
            <a:alphaModFix/>
          </a:blip>
          <a:stretch>
            <a:fillRect/>
          </a:stretch>
        </p:blipFill>
        <p:spPr>
          <a:xfrm>
            <a:off x="8283663" y="3147263"/>
            <a:ext cx="548640" cy="548640"/>
          </a:xfrm>
          <a:prstGeom prst="rect">
            <a:avLst/>
          </a:prstGeom>
          <a:noFill/>
          <a:ln>
            <a:noFill/>
          </a:ln>
        </p:spPr>
      </p:pic>
      <p:pic>
        <p:nvPicPr>
          <p:cNvPr id="179" name="Google Shape;179;p24"/>
          <p:cNvPicPr preferRelativeResize="0"/>
          <p:nvPr/>
        </p:nvPicPr>
        <p:blipFill rotWithShape="1">
          <a:blip r:embed="rId6">
            <a:alphaModFix/>
          </a:blip>
          <a:srcRect b="15190" l="6050" r="5617" t="10997"/>
          <a:stretch/>
        </p:blipFill>
        <p:spPr>
          <a:xfrm>
            <a:off x="2404201" y="3765375"/>
            <a:ext cx="687675" cy="54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4"/>
          <p:cNvSpPr txBox="1"/>
          <p:nvPr>
            <p:ph idx="1" type="subTitle"/>
          </p:nvPr>
        </p:nvSpPr>
        <p:spPr>
          <a:xfrm>
            <a:off x="311700" y="4129525"/>
            <a:ext cx="8520600" cy="101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800">
                <a:solidFill>
                  <a:srgbClr val="FFFFFF"/>
                </a:solidFill>
              </a:rPr>
              <a:t>Capstone Project</a:t>
            </a:r>
            <a:endParaRPr b="1" sz="1800">
              <a:solidFill>
                <a:srgbClr val="FFFFFF"/>
              </a:solidFill>
            </a:endParaRPr>
          </a:p>
          <a:p>
            <a:pPr indent="0" lvl="0" marL="0" rtl="0" algn="ctr">
              <a:spcBef>
                <a:spcPts val="0"/>
              </a:spcBef>
              <a:spcAft>
                <a:spcPts val="0"/>
              </a:spcAft>
              <a:buNone/>
            </a:pPr>
            <a:r>
              <a:rPr b="1" lang="en" sz="1800">
                <a:solidFill>
                  <a:srgbClr val="FFFFFF"/>
                </a:solidFill>
              </a:rPr>
              <a:t>Dali Souayah</a:t>
            </a:r>
            <a:endParaRPr b="1" sz="1800">
              <a:solidFill>
                <a:srgbClr val="FFFFFF"/>
              </a:solidFill>
            </a:endParaRPr>
          </a:p>
          <a:p>
            <a:pPr indent="0" lvl="0" marL="0" rtl="0" algn="r">
              <a:spcBef>
                <a:spcPts val="0"/>
              </a:spcBef>
              <a:spcAft>
                <a:spcPts val="0"/>
              </a:spcAft>
              <a:buNone/>
            </a:pPr>
            <a:r>
              <a:rPr b="1" lang="en" sz="1800">
                <a:solidFill>
                  <a:srgbClr val="FFFFFF"/>
                </a:solidFill>
              </a:rPr>
              <a:t>5-29-2019</a:t>
            </a:r>
            <a:endParaRPr b="1" sz="1800">
              <a:solidFill>
                <a:srgbClr val="FFFFFF"/>
              </a:solidFill>
            </a:endParaRPr>
          </a:p>
        </p:txBody>
      </p:sp>
      <p:pic>
        <p:nvPicPr>
          <p:cNvPr id="86" name="Google Shape;86;p14"/>
          <p:cNvPicPr preferRelativeResize="0"/>
          <p:nvPr/>
        </p:nvPicPr>
        <p:blipFill>
          <a:blip r:embed="rId3">
            <a:alphaModFix/>
          </a:blip>
          <a:stretch>
            <a:fillRect/>
          </a:stretch>
        </p:blipFill>
        <p:spPr>
          <a:xfrm>
            <a:off x="0" y="0"/>
            <a:ext cx="9144000" cy="3307526"/>
          </a:xfrm>
          <a:prstGeom prst="rect">
            <a:avLst/>
          </a:prstGeom>
          <a:noFill/>
          <a:ln>
            <a:noFill/>
          </a:ln>
        </p:spPr>
      </p:pic>
      <p:sp>
        <p:nvSpPr>
          <p:cNvPr id="87" name="Google Shape;87;p14"/>
          <p:cNvSpPr txBox="1"/>
          <p:nvPr/>
        </p:nvSpPr>
        <p:spPr>
          <a:xfrm>
            <a:off x="2588125" y="3330075"/>
            <a:ext cx="3586500" cy="799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3000">
                <a:solidFill>
                  <a:srgbClr val="FFFFFF"/>
                </a:solidFill>
                <a:latin typeface="Frank Ruhl Libre Light"/>
                <a:ea typeface="Frank Ruhl Libre Light"/>
                <a:cs typeface="Frank Ruhl Libre Light"/>
                <a:sym typeface="Frank Ruhl Libre Light"/>
              </a:rPr>
              <a:t>Machine Trading</a:t>
            </a:r>
            <a:endParaRPr b="1" sz="3000">
              <a:solidFill>
                <a:srgbClr val="FFFFFF"/>
              </a:solidFill>
              <a:latin typeface="Frank Ruhl Libre Light"/>
              <a:ea typeface="Frank Ruhl Libre Light"/>
              <a:cs typeface="Frank Ruhl Libre Light"/>
              <a:sym typeface="Frank Ruhl Libre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5"/>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Data Science Process</a:t>
            </a:r>
            <a:endParaRPr/>
          </a:p>
        </p:txBody>
      </p:sp>
      <p:sp>
        <p:nvSpPr>
          <p:cNvPr id="93" name="Google Shape;93;p15"/>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a:solidFill>
                  <a:srgbClr val="000000"/>
                </a:solidFill>
              </a:rPr>
              <a:t>1. Problem Definition</a:t>
            </a:r>
            <a:endParaRPr>
              <a:solidFill>
                <a:srgbClr val="000000"/>
              </a:solidFill>
            </a:endParaRPr>
          </a:p>
          <a:p>
            <a:pPr indent="0" lvl="0" marL="0" rtl="0" algn="l">
              <a:spcBef>
                <a:spcPts val="800"/>
              </a:spcBef>
              <a:spcAft>
                <a:spcPts val="0"/>
              </a:spcAft>
              <a:buClr>
                <a:schemeClr val="dk1"/>
              </a:buClr>
              <a:buSzPts val="1100"/>
              <a:buFont typeface="Arial"/>
              <a:buNone/>
            </a:pPr>
            <a:r>
              <a:rPr lang="en">
                <a:solidFill>
                  <a:srgbClr val="000000"/>
                </a:solidFill>
              </a:rPr>
              <a:t>2. Data Collection and Processing</a:t>
            </a:r>
            <a:endParaRPr>
              <a:solidFill>
                <a:srgbClr val="000000"/>
              </a:solidFill>
            </a:endParaRPr>
          </a:p>
          <a:p>
            <a:pPr indent="0" lvl="0" marL="0" rtl="0" algn="l">
              <a:spcBef>
                <a:spcPts val="800"/>
              </a:spcBef>
              <a:spcAft>
                <a:spcPts val="0"/>
              </a:spcAft>
              <a:buClr>
                <a:schemeClr val="dk1"/>
              </a:buClr>
              <a:buSzPts val="1100"/>
              <a:buFont typeface="Arial"/>
              <a:buNone/>
            </a:pPr>
            <a:r>
              <a:rPr lang="en">
                <a:solidFill>
                  <a:srgbClr val="000000"/>
                </a:solidFill>
              </a:rPr>
              <a:t>4. Model Selection</a:t>
            </a:r>
            <a:endParaRPr>
              <a:solidFill>
                <a:srgbClr val="000000"/>
              </a:solidFill>
            </a:endParaRPr>
          </a:p>
          <a:p>
            <a:pPr indent="0" lvl="0" marL="0" rtl="0" algn="l">
              <a:spcBef>
                <a:spcPts val="800"/>
              </a:spcBef>
              <a:spcAft>
                <a:spcPts val="0"/>
              </a:spcAft>
              <a:buClr>
                <a:schemeClr val="dk1"/>
              </a:buClr>
              <a:buSzPts val="1100"/>
              <a:buFont typeface="Arial"/>
              <a:buNone/>
            </a:pPr>
            <a:r>
              <a:rPr lang="en">
                <a:solidFill>
                  <a:srgbClr val="000000"/>
                </a:solidFill>
              </a:rPr>
              <a:t>5. Model Evaluation</a:t>
            </a:r>
            <a:endParaRPr>
              <a:solidFill>
                <a:srgbClr val="000000"/>
              </a:solidFill>
            </a:endParaRPr>
          </a:p>
          <a:p>
            <a:pPr indent="0" lvl="0" marL="0" rtl="0" algn="l">
              <a:spcBef>
                <a:spcPts val="800"/>
              </a:spcBef>
              <a:spcAft>
                <a:spcPts val="800"/>
              </a:spcAft>
              <a:buNone/>
            </a:pPr>
            <a:r>
              <a:rPr lang="en">
                <a:solidFill>
                  <a:srgbClr val="000000"/>
                </a:solidFill>
              </a:rPr>
              <a:t>6. Future Work</a:t>
            </a:r>
            <a:endParaRPr>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6"/>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a:t>Real World Problem</a:t>
            </a:r>
            <a:endParaRPr/>
          </a:p>
        </p:txBody>
      </p:sp>
      <p:pic>
        <p:nvPicPr>
          <p:cNvPr id="99" name="Google Shape;99;p16"/>
          <p:cNvPicPr preferRelativeResize="0"/>
          <p:nvPr/>
        </p:nvPicPr>
        <p:blipFill rotWithShape="1">
          <a:blip r:embed="rId3">
            <a:alphaModFix/>
          </a:blip>
          <a:srcRect b="0" l="0" r="0" t="11855"/>
          <a:stretch/>
        </p:blipFill>
        <p:spPr>
          <a:xfrm>
            <a:off x="1948750" y="941775"/>
            <a:ext cx="5968975" cy="3414200"/>
          </a:xfrm>
          <a:prstGeom prst="rect">
            <a:avLst/>
          </a:prstGeom>
          <a:noFill/>
          <a:ln>
            <a:noFill/>
          </a:ln>
        </p:spPr>
      </p:pic>
      <p:sp>
        <p:nvSpPr>
          <p:cNvPr id="100" name="Google Shape;100;p16"/>
          <p:cNvSpPr txBox="1"/>
          <p:nvPr/>
        </p:nvSpPr>
        <p:spPr>
          <a:xfrm>
            <a:off x="2008550" y="1026000"/>
            <a:ext cx="2823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rank Ruhl Libre"/>
                <a:ea typeface="Frank Ruhl Libre"/>
                <a:cs typeface="Frank Ruhl Libre"/>
                <a:sym typeface="Frank Ruhl Libre"/>
              </a:rPr>
              <a:t>Apr 30, 2019: AAPL 199.90 </a:t>
            </a:r>
            <a:endParaRPr b="1" sz="1000">
              <a:latin typeface="Frank Ruhl Libre"/>
              <a:ea typeface="Frank Ruhl Libre"/>
              <a:cs typeface="Frank Ruhl Libre"/>
              <a:sym typeface="Frank Ruhl Libre"/>
            </a:endParaRPr>
          </a:p>
        </p:txBody>
      </p:sp>
      <p:sp>
        <p:nvSpPr>
          <p:cNvPr id="101" name="Google Shape;101;p16"/>
          <p:cNvSpPr txBox="1"/>
          <p:nvPr/>
        </p:nvSpPr>
        <p:spPr>
          <a:xfrm>
            <a:off x="2008550" y="4117500"/>
            <a:ext cx="2823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rank Ruhl Libre"/>
                <a:ea typeface="Frank Ruhl Libre"/>
                <a:cs typeface="Frank Ruhl Libre"/>
                <a:sym typeface="Frank Ruhl Libre"/>
              </a:rPr>
              <a:t>Press Release Financial Results Q2</a:t>
            </a:r>
            <a:endParaRPr b="1" sz="1000">
              <a:latin typeface="Frank Ruhl Libre"/>
              <a:ea typeface="Frank Ruhl Libre"/>
              <a:cs typeface="Frank Ruhl Libre"/>
              <a:sym typeface="Frank Ruhl Libre"/>
            </a:endParaRPr>
          </a:p>
        </p:txBody>
      </p:sp>
      <p:pic>
        <p:nvPicPr>
          <p:cNvPr id="102" name="Google Shape;102;p16"/>
          <p:cNvPicPr preferRelativeResize="0"/>
          <p:nvPr/>
        </p:nvPicPr>
        <p:blipFill>
          <a:blip r:embed="rId4">
            <a:alphaModFix/>
          </a:blip>
          <a:stretch>
            <a:fillRect/>
          </a:stretch>
        </p:blipFill>
        <p:spPr>
          <a:xfrm>
            <a:off x="7178350" y="3604725"/>
            <a:ext cx="739375" cy="802575"/>
          </a:xfrm>
          <a:prstGeom prst="rect">
            <a:avLst/>
          </a:prstGeom>
          <a:noFill/>
          <a:ln>
            <a:noFill/>
          </a:ln>
        </p:spPr>
      </p:pic>
      <p:cxnSp>
        <p:nvCxnSpPr>
          <p:cNvPr id="103" name="Google Shape;103;p16"/>
          <p:cNvCxnSpPr/>
          <p:nvPr/>
        </p:nvCxnSpPr>
        <p:spPr>
          <a:xfrm>
            <a:off x="3394550" y="2222825"/>
            <a:ext cx="25800" cy="1438800"/>
          </a:xfrm>
          <a:prstGeom prst="straightConnector1">
            <a:avLst/>
          </a:prstGeom>
          <a:noFill/>
          <a:ln cap="flat" cmpd="sng" w="19050">
            <a:solidFill>
              <a:srgbClr val="666666"/>
            </a:solidFill>
            <a:prstDash val="solid"/>
            <a:round/>
            <a:headEnd len="med" w="med" type="oval"/>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marR="0" rtl="0" algn="r">
              <a:lnSpc>
                <a:spcPct val="100000"/>
              </a:lnSpc>
              <a:spcBef>
                <a:spcPts val="0"/>
              </a:spcBef>
              <a:spcAft>
                <a:spcPts val="0"/>
              </a:spcAft>
              <a:buNone/>
            </a:pPr>
            <a:r>
              <a:rPr lang="en"/>
              <a:t>Real World Problem</a:t>
            </a:r>
            <a:endParaRPr/>
          </a:p>
        </p:txBody>
      </p:sp>
      <p:pic>
        <p:nvPicPr>
          <p:cNvPr id="109" name="Google Shape;109;p17"/>
          <p:cNvPicPr preferRelativeResize="0"/>
          <p:nvPr/>
        </p:nvPicPr>
        <p:blipFill rotWithShape="1">
          <a:blip r:embed="rId3">
            <a:alphaModFix/>
          </a:blip>
          <a:srcRect b="0" l="0" r="0" t="11855"/>
          <a:stretch/>
        </p:blipFill>
        <p:spPr>
          <a:xfrm>
            <a:off x="1948750" y="941775"/>
            <a:ext cx="5968975" cy="3414200"/>
          </a:xfrm>
          <a:prstGeom prst="rect">
            <a:avLst/>
          </a:prstGeom>
          <a:noFill/>
          <a:ln>
            <a:noFill/>
          </a:ln>
        </p:spPr>
      </p:pic>
      <p:sp>
        <p:nvSpPr>
          <p:cNvPr id="110" name="Google Shape;110;p17"/>
          <p:cNvSpPr txBox="1"/>
          <p:nvPr/>
        </p:nvSpPr>
        <p:spPr>
          <a:xfrm>
            <a:off x="2008550" y="1026000"/>
            <a:ext cx="2823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rank Ruhl Libre"/>
                <a:ea typeface="Frank Ruhl Libre"/>
                <a:cs typeface="Frank Ruhl Libre"/>
                <a:sym typeface="Frank Ruhl Libre"/>
              </a:rPr>
              <a:t>Apr 30, 2019: AAPL 199.90 </a:t>
            </a:r>
            <a:endParaRPr b="1" sz="1000">
              <a:latin typeface="Frank Ruhl Libre"/>
              <a:ea typeface="Frank Ruhl Libre"/>
              <a:cs typeface="Frank Ruhl Libre"/>
              <a:sym typeface="Frank Ruhl Libre"/>
            </a:endParaRPr>
          </a:p>
        </p:txBody>
      </p:sp>
      <p:sp>
        <p:nvSpPr>
          <p:cNvPr id="111" name="Google Shape;111;p17"/>
          <p:cNvSpPr txBox="1"/>
          <p:nvPr/>
        </p:nvSpPr>
        <p:spPr>
          <a:xfrm>
            <a:off x="2008550" y="4117500"/>
            <a:ext cx="2823600" cy="28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Frank Ruhl Libre"/>
                <a:ea typeface="Frank Ruhl Libre"/>
                <a:cs typeface="Frank Ruhl Libre"/>
                <a:sym typeface="Frank Ruhl Libre"/>
              </a:rPr>
              <a:t>Press Release Financial Results Q2</a:t>
            </a:r>
            <a:endParaRPr b="1" sz="1000">
              <a:latin typeface="Frank Ruhl Libre"/>
              <a:ea typeface="Frank Ruhl Libre"/>
              <a:cs typeface="Frank Ruhl Libre"/>
              <a:sym typeface="Frank Ruhl Libre"/>
            </a:endParaRPr>
          </a:p>
        </p:txBody>
      </p:sp>
      <p:pic>
        <p:nvPicPr>
          <p:cNvPr id="112" name="Google Shape;112;p17"/>
          <p:cNvPicPr preferRelativeResize="0"/>
          <p:nvPr/>
        </p:nvPicPr>
        <p:blipFill>
          <a:blip r:embed="rId4">
            <a:alphaModFix/>
          </a:blip>
          <a:stretch>
            <a:fillRect/>
          </a:stretch>
        </p:blipFill>
        <p:spPr>
          <a:xfrm>
            <a:off x="7178350" y="3604725"/>
            <a:ext cx="739375" cy="802575"/>
          </a:xfrm>
          <a:prstGeom prst="rect">
            <a:avLst/>
          </a:prstGeom>
          <a:noFill/>
          <a:ln>
            <a:noFill/>
          </a:ln>
        </p:spPr>
      </p:pic>
      <p:cxnSp>
        <p:nvCxnSpPr>
          <p:cNvPr id="113" name="Google Shape;113;p17"/>
          <p:cNvCxnSpPr/>
          <p:nvPr/>
        </p:nvCxnSpPr>
        <p:spPr>
          <a:xfrm flipH="1" rot="10800000">
            <a:off x="3551475" y="1641150"/>
            <a:ext cx="563400" cy="587700"/>
          </a:xfrm>
          <a:prstGeom prst="straightConnector1">
            <a:avLst/>
          </a:prstGeom>
          <a:noFill/>
          <a:ln cap="flat" cmpd="sng" w="9525">
            <a:solidFill>
              <a:srgbClr val="38761D"/>
            </a:solidFill>
            <a:prstDash val="solid"/>
            <a:round/>
            <a:headEnd len="med" w="med" type="none"/>
            <a:tailEnd len="med" w="med" type="triangle"/>
          </a:ln>
        </p:spPr>
      </p:cxnSp>
      <p:cxnSp>
        <p:nvCxnSpPr>
          <p:cNvPr id="114" name="Google Shape;114;p17"/>
          <p:cNvCxnSpPr/>
          <p:nvPr/>
        </p:nvCxnSpPr>
        <p:spPr>
          <a:xfrm>
            <a:off x="4212775" y="1787975"/>
            <a:ext cx="1445100" cy="1592100"/>
          </a:xfrm>
          <a:prstGeom prst="straightConnector1">
            <a:avLst/>
          </a:prstGeom>
          <a:noFill/>
          <a:ln cap="flat" cmpd="sng" w="9525">
            <a:solidFill>
              <a:srgbClr val="FF0000"/>
            </a:solidFill>
            <a:prstDash val="solid"/>
            <a:round/>
            <a:headEnd len="med" w="med" type="none"/>
            <a:tailEnd len="med" w="med" type="stealth"/>
          </a:ln>
        </p:spPr>
      </p:cxnSp>
      <p:cxnSp>
        <p:nvCxnSpPr>
          <p:cNvPr id="115" name="Google Shape;115;p17"/>
          <p:cNvCxnSpPr/>
          <p:nvPr/>
        </p:nvCxnSpPr>
        <p:spPr>
          <a:xfrm>
            <a:off x="3394550" y="2222825"/>
            <a:ext cx="25800" cy="1438800"/>
          </a:xfrm>
          <a:prstGeom prst="straightConnector1">
            <a:avLst/>
          </a:prstGeom>
          <a:noFill/>
          <a:ln cap="flat" cmpd="sng" w="19050">
            <a:solidFill>
              <a:srgbClr val="666666"/>
            </a:solidFill>
            <a:prstDash val="solid"/>
            <a:round/>
            <a:headEnd len="med" w="med" type="oval"/>
            <a:tailEnd len="med" w="med" type="none"/>
          </a:ln>
        </p:spPr>
      </p:cxnSp>
      <p:sp>
        <p:nvSpPr>
          <p:cNvPr id="116" name="Google Shape;116;p17"/>
          <p:cNvSpPr txBox="1"/>
          <p:nvPr/>
        </p:nvSpPr>
        <p:spPr>
          <a:xfrm>
            <a:off x="2912175" y="1315800"/>
            <a:ext cx="6393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333333"/>
                </a:solidFill>
                <a:highlight>
                  <a:srgbClr val="FFFFFF"/>
                </a:highlight>
              </a:rPr>
              <a:t>😀</a:t>
            </a:r>
            <a:endParaRPr/>
          </a:p>
        </p:txBody>
      </p:sp>
      <p:sp>
        <p:nvSpPr>
          <p:cNvPr id="117" name="Google Shape;117;p17"/>
          <p:cNvSpPr txBox="1"/>
          <p:nvPr/>
        </p:nvSpPr>
        <p:spPr>
          <a:xfrm>
            <a:off x="2680600" y="2277900"/>
            <a:ext cx="6393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333333"/>
                </a:solidFill>
                <a:highlight>
                  <a:srgbClr val="FFFFFF"/>
                </a:highlight>
              </a:rPr>
              <a:t>😰</a:t>
            </a:r>
            <a:endParaRPr/>
          </a:p>
        </p:txBody>
      </p:sp>
      <p:sp>
        <p:nvSpPr>
          <p:cNvPr id="118" name="Google Shape;118;p17"/>
          <p:cNvSpPr txBox="1"/>
          <p:nvPr/>
        </p:nvSpPr>
        <p:spPr>
          <a:xfrm>
            <a:off x="4114875" y="2422800"/>
            <a:ext cx="5634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700">
                <a:solidFill>
                  <a:srgbClr val="333333"/>
                </a:solidFill>
                <a:highlight>
                  <a:srgbClr val="FFFFFF"/>
                </a:highlight>
              </a:rPr>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Data Science tools</a:t>
            </a:r>
            <a:endParaRPr/>
          </a:p>
        </p:txBody>
      </p:sp>
      <p:sp>
        <p:nvSpPr>
          <p:cNvPr id="124" name="Google Shape;124;p18"/>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p>
            <a:pPr indent="-342900" lvl="0" marL="457200" rtl="0" algn="just">
              <a:spcBef>
                <a:spcPts val="0"/>
              </a:spcBef>
              <a:spcAft>
                <a:spcPts val="0"/>
              </a:spcAft>
              <a:buClr>
                <a:schemeClr val="dk1"/>
              </a:buClr>
              <a:buSzPts val="1800"/>
              <a:buChar char="-"/>
            </a:pPr>
            <a:r>
              <a:rPr lang="en" sz="1800">
                <a:solidFill>
                  <a:schemeClr val="dk1"/>
                </a:solidFill>
              </a:rPr>
              <a:t>Natural Language Processing</a:t>
            </a:r>
            <a:br>
              <a:rPr lang="en" sz="1800">
                <a:solidFill>
                  <a:schemeClr val="dk1"/>
                </a:solidFill>
              </a:rPr>
            </a:b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 Analyze the text of the 8-k SEC filings </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Focus on </a:t>
            </a:r>
            <a:r>
              <a:rPr lang="en" sz="1800">
                <a:solidFill>
                  <a:schemeClr val="dk1"/>
                </a:solidFill>
              </a:rPr>
              <a:t>qualifiers that echo, </a:t>
            </a:r>
            <a:r>
              <a:rPr b="1" lang="en" sz="1800">
                <a:solidFill>
                  <a:schemeClr val="dk1"/>
                </a:solidFill>
              </a:rPr>
              <a:t>negativity</a:t>
            </a:r>
            <a:r>
              <a:rPr lang="en" sz="1800">
                <a:solidFill>
                  <a:schemeClr val="dk1"/>
                </a:solidFill>
              </a:rPr>
              <a:t>, </a:t>
            </a:r>
            <a:r>
              <a:rPr b="1" lang="en" sz="1800">
                <a:solidFill>
                  <a:schemeClr val="dk1"/>
                </a:solidFill>
              </a:rPr>
              <a:t>positivity</a:t>
            </a:r>
            <a:r>
              <a:rPr lang="en" sz="1800">
                <a:solidFill>
                  <a:schemeClr val="dk1"/>
                </a:solidFill>
              </a:rPr>
              <a:t> or </a:t>
            </a:r>
            <a:r>
              <a:rPr b="1" lang="en" sz="1800">
                <a:solidFill>
                  <a:schemeClr val="dk1"/>
                </a:solidFill>
              </a:rPr>
              <a:t>uncertainty</a:t>
            </a:r>
            <a:endParaRPr sz="1800">
              <a:solidFill>
                <a:schemeClr val="dk1"/>
              </a:solidFill>
            </a:endParaRPr>
          </a:p>
          <a:p>
            <a:pPr indent="0" lvl="0" marL="457200" rtl="0" algn="just">
              <a:spcBef>
                <a:spcPts val="0"/>
              </a:spcBef>
              <a:spcAft>
                <a:spcPts val="0"/>
              </a:spcAft>
              <a:buNone/>
            </a:pPr>
            <a:r>
              <a:t/>
            </a: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Train a model to learn the trend between what is said and the movement of the stock price </a:t>
            </a:r>
            <a:endParaRPr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Data Collection</a:t>
            </a:r>
            <a:endParaRPr/>
          </a:p>
        </p:txBody>
      </p:sp>
      <p:sp>
        <p:nvSpPr>
          <p:cNvPr id="130" name="Google Shape;130;p19"/>
          <p:cNvSpPr txBox="1"/>
          <p:nvPr>
            <p:ph idx="1" type="body"/>
          </p:nvPr>
        </p:nvSpPr>
        <p:spPr>
          <a:xfrm>
            <a:off x="2191200" y="1026000"/>
            <a:ext cx="5345700" cy="3091500"/>
          </a:xfrm>
          <a:prstGeom prst="rect">
            <a:avLst/>
          </a:prstGeom>
        </p:spPr>
        <p:txBody>
          <a:bodyPr anchorCtr="0" anchor="t" bIns="0" lIns="0" spcFirstLastPara="1" rIns="0" wrap="square" tIns="0">
            <a:noAutofit/>
          </a:bodyPr>
          <a:lstStyle/>
          <a:p>
            <a:pPr indent="-342900" lvl="0" marL="457200" rtl="0" algn="just">
              <a:spcBef>
                <a:spcPts val="0"/>
              </a:spcBef>
              <a:spcAft>
                <a:spcPts val="0"/>
              </a:spcAft>
              <a:buClr>
                <a:schemeClr val="dk1"/>
              </a:buClr>
              <a:buSzPts val="1800"/>
              <a:buChar char="-"/>
            </a:pPr>
            <a:r>
              <a:rPr lang="en" sz="1800">
                <a:solidFill>
                  <a:schemeClr val="dk1"/>
                </a:solidFill>
              </a:rPr>
              <a:t>SEC Edgar website </a:t>
            </a:r>
            <a:br>
              <a:rPr lang="en" sz="1800">
                <a:solidFill>
                  <a:schemeClr val="dk1"/>
                </a:solidFill>
              </a:rPr>
            </a:b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Dictionary of words</a:t>
            </a:r>
            <a:br>
              <a:rPr lang="en" sz="1800">
                <a:solidFill>
                  <a:schemeClr val="dk1"/>
                </a:solidFill>
              </a:rPr>
            </a:br>
            <a:endParaRPr sz="1800">
              <a:solidFill>
                <a:schemeClr val="dk1"/>
              </a:solidFill>
            </a:endParaRPr>
          </a:p>
          <a:p>
            <a:pPr indent="-342900" lvl="0" marL="457200" rtl="0" algn="just">
              <a:spcBef>
                <a:spcPts val="0"/>
              </a:spcBef>
              <a:spcAft>
                <a:spcPts val="0"/>
              </a:spcAft>
              <a:buClr>
                <a:schemeClr val="dk1"/>
              </a:buClr>
              <a:buSzPts val="1800"/>
              <a:buChar char="-"/>
            </a:pPr>
            <a:r>
              <a:rPr lang="en" sz="1800">
                <a:solidFill>
                  <a:schemeClr val="dk1"/>
                </a:solidFill>
              </a:rPr>
              <a:t>Yahoo Finance website </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Model selection</a:t>
            </a:r>
            <a:endParaRPr/>
          </a:p>
        </p:txBody>
      </p:sp>
      <p:sp>
        <p:nvSpPr>
          <p:cNvPr id="136" name="Google Shape;136;p20"/>
          <p:cNvSpPr txBox="1"/>
          <p:nvPr>
            <p:ph idx="1" type="body"/>
          </p:nvPr>
        </p:nvSpPr>
        <p:spPr>
          <a:xfrm>
            <a:off x="2191200" y="873600"/>
            <a:ext cx="5345700" cy="3091500"/>
          </a:xfrm>
          <a:prstGeom prst="rect">
            <a:avLst/>
          </a:prstGeom>
          <a:solidFill>
            <a:srgbClr val="FFFFFF"/>
          </a:solidFill>
        </p:spPr>
        <p:txBody>
          <a:bodyPr anchorCtr="0" anchor="t" bIns="0" lIns="0" spcFirstLastPara="1" rIns="0" wrap="square" tIns="0">
            <a:noAutofit/>
          </a:bodyPr>
          <a:lstStyle/>
          <a:p>
            <a:pPr indent="-355600" lvl="0" marL="457200" rtl="0" algn="l">
              <a:spcBef>
                <a:spcPts val="1100"/>
              </a:spcBef>
              <a:spcAft>
                <a:spcPts val="0"/>
              </a:spcAft>
              <a:buClr>
                <a:schemeClr val="dk1"/>
              </a:buClr>
              <a:buSzPts val="2000"/>
              <a:buChar char="-"/>
            </a:pPr>
            <a:r>
              <a:rPr lang="en" sz="2000">
                <a:solidFill>
                  <a:schemeClr val="dk1"/>
                </a:solidFill>
                <a:highlight>
                  <a:srgbClr val="FFFFFF"/>
                </a:highlight>
              </a:rPr>
              <a:t>Naive Bayes and Support Vector Machine consistently beat the baseline prediction</a:t>
            </a:r>
            <a:br>
              <a:rPr lang="en" sz="2000">
                <a:solidFill>
                  <a:schemeClr val="dk1"/>
                </a:solidFill>
                <a:highlight>
                  <a:srgbClr val="FFFFFF"/>
                </a:highlight>
              </a:rPr>
            </a:br>
            <a:endParaRPr sz="2000">
              <a:solidFill>
                <a:schemeClr val="dk1"/>
              </a:solidFill>
              <a:highlight>
                <a:srgbClr val="FFFFFF"/>
              </a:highlight>
            </a:endParaRPr>
          </a:p>
          <a:p>
            <a:pPr indent="-400050" lvl="1" marL="742950" rtl="0" algn="l">
              <a:spcBef>
                <a:spcPts val="0"/>
              </a:spcBef>
              <a:spcAft>
                <a:spcPts val="0"/>
              </a:spcAft>
              <a:buClr>
                <a:schemeClr val="dk1"/>
              </a:buClr>
              <a:buSzPts val="1800"/>
              <a:buChar char="-"/>
            </a:pPr>
            <a:r>
              <a:rPr lang="en" sz="1800">
                <a:solidFill>
                  <a:schemeClr val="dk1"/>
                </a:solidFill>
              </a:rPr>
              <a:t>Baseline prediction: 58.9%</a:t>
            </a:r>
            <a:endParaRPr sz="1800">
              <a:solidFill>
                <a:schemeClr val="dk1"/>
              </a:solidFill>
            </a:endParaRPr>
          </a:p>
          <a:p>
            <a:pPr indent="-400050" lvl="1" marL="742950" rtl="0" algn="l">
              <a:spcBef>
                <a:spcPts val="0"/>
              </a:spcBef>
              <a:spcAft>
                <a:spcPts val="0"/>
              </a:spcAft>
              <a:buClr>
                <a:schemeClr val="dk1"/>
              </a:buClr>
              <a:buSzPts val="1800"/>
              <a:buChar char="-"/>
            </a:pPr>
            <a:r>
              <a:rPr lang="en" sz="1800">
                <a:solidFill>
                  <a:schemeClr val="dk1"/>
                </a:solidFill>
              </a:rPr>
              <a:t>NB accuracy score: 68.5%</a:t>
            </a:r>
            <a:endParaRPr sz="1800">
              <a:solidFill>
                <a:schemeClr val="dk1"/>
              </a:solidFill>
            </a:endParaRPr>
          </a:p>
          <a:p>
            <a:pPr indent="-400050" lvl="1" marL="742950" rtl="0" algn="l">
              <a:spcBef>
                <a:spcPts val="0"/>
              </a:spcBef>
              <a:spcAft>
                <a:spcPts val="0"/>
              </a:spcAft>
              <a:buClr>
                <a:schemeClr val="dk1"/>
              </a:buClr>
              <a:buSzPts val="1800"/>
              <a:buChar char="-"/>
            </a:pPr>
            <a:r>
              <a:rPr lang="en" sz="1800">
                <a:solidFill>
                  <a:schemeClr val="dk1"/>
                </a:solidFill>
              </a:rPr>
              <a:t>SVM accuracy score: 66.6% </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idx="1" type="body"/>
          </p:nvPr>
        </p:nvSpPr>
        <p:spPr>
          <a:xfrm>
            <a:off x="1822950" y="1178400"/>
            <a:ext cx="5956500" cy="3091500"/>
          </a:xfrm>
          <a:prstGeom prst="rect">
            <a:avLst/>
          </a:prstGeom>
        </p:spPr>
        <p:txBody>
          <a:bodyPr anchorCtr="0" anchor="t" bIns="0" lIns="0" spcFirstLastPara="1" rIns="0" wrap="square" tIns="0">
            <a:noAutofit/>
          </a:bodyPr>
          <a:lstStyle/>
          <a:p>
            <a:pPr indent="-241300" lvl="0" marL="342900" marR="0" rtl="0" algn="l">
              <a:lnSpc>
                <a:spcPct val="100000"/>
              </a:lnSpc>
              <a:spcBef>
                <a:spcPts val="0"/>
              </a:spcBef>
              <a:spcAft>
                <a:spcPts val="0"/>
              </a:spcAft>
              <a:buClr>
                <a:schemeClr val="dk1"/>
              </a:buClr>
              <a:buSzPts val="1400"/>
              <a:buFont typeface="Frank Ruhl Libre Light"/>
              <a:buChar char="-"/>
            </a:pPr>
            <a:r>
              <a:rPr lang="en" sz="1400">
                <a:solidFill>
                  <a:schemeClr val="dk1"/>
                </a:solidFill>
                <a:highlight>
                  <a:srgbClr val="FFFFFF"/>
                </a:highlight>
              </a:rPr>
              <a:t>Predicted almost all instances of the price going up</a:t>
            </a:r>
            <a:br>
              <a:rPr lang="en" sz="1400">
                <a:solidFill>
                  <a:schemeClr val="dk1"/>
                </a:solidFill>
                <a:highlight>
                  <a:srgbClr val="FFFFFF"/>
                </a:highlight>
              </a:rPr>
            </a:br>
            <a:endParaRPr sz="1400">
              <a:solidFill>
                <a:schemeClr val="dk1"/>
              </a:solidFill>
              <a:highlight>
                <a:srgbClr val="FFFFFF"/>
              </a:highlight>
            </a:endParaRPr>
          </a:p>
          <a:p>
            <a:pPr indent="-260350" lvl="0" marL="342900" marR="0" rtl="0" algn="l">
              <a:lnSpc>
                <a:spcPct val="100000"/>
              </a:lnSpc>
              <a:spcBef>
                <a:spcPts val="0"/>
              </a:spcBef>
              <a:spcAft>
                <a:spcPts val="0"/>
              </a:spcAft>
              <a:buClr>
                <a:schemeClr val="dk1"/>
              </a:buClr>
              <a:buSzPts val="1400"/>
              <a:buFont typeface="Frank Ruhl Libre Light"/>
              <a:buChar char="-"/>
            </a:pPr>
            <a:r>
              <a:rPr lang="en" sz="1400">
                <a:solidFill>
                  <a:schemeClr val="dk1"/>
                </a:solidFill>
                <a:highlight>
                  <a:srgbClr val="FFFFFF"/>
                </a:highlight>
              </a:rPr>
              <a:t>Not predicting enough of prices going further down</a:t>
            </a:r>
            <a:endParaRPr sz="1400">
              <a:solidFill>
                <a:schemeClr val="dk1"/>
              </a:solidFill>
              <a:highlight>
                <a:srgbClr val="FFFFFF"/>
              </a:highlight>
            </a:endParaRPr>
          </a:p>
        </p:txBody>
      </p:sp>
      <p:pic>
        <p:nvPicPr>
          <p:cNvPr id="142" name="Google Shape;142;p21"/>
          <p:cNvPicPr preferRelativeResize="0"/>
          <p:nvPr/>
        </p:nvPicPr>
        <p:blipFill>
          <a:blip r:embed="rId3">
            <a:alphaModFix/>
          </a:blip>
          <a:stretch>
            <a:fillRect/>
          </a:stretch>
        </p:blipFill>
        <p:spPr>
          <a:xfrm>
            <a:off x="2389375" y="1766964"/>
            <a:ext cx="3637475" cy="2649512"/>
          </a:xfrm>
          <a:prstGeom prst="rect">
            <a:avLst/>
          </a:prstGeom>
          <a:noFill/>
          <a:ln>
            <a:noFill/>
          </a:ln>
        </p:spPr>
      </p:pic>
      <p:sp>
        <p:nvSpPr>
          <p:cNvPr id="143" name="Google Shape;143;p21"/>
          <p:cNvSpPr txBox="1"/>
          <p:nvPr>
            <p:ph type="title"/>
          </p:nvPr>
        </p:nvSpPr>
        <p:spPr>
          <a:xfrm>
            <a:off x="291300" y="1026000"/>
            <a:ext cx="1341900" cy="30915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t>Model Evaluation</a:t>
            </a:r>
            <a:endParaRPr/>
          </a:p>
        </p:txBody>
      </p:sp>
      <p:sp>
        <p:nvSpPr>
          <p:cNvPr id="144" name="Google Shape;144;p21"/>
          <p:cNvSpPr/>
          <p:nvPr/>
        </p:nvSpPr>
        <p:spPr>
          <a:xfrm>
            <a:off x="3747950" y="3963500"/>
            <a:ext cx="122700" cy="1227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1"/>
          <p:cNvSpPr/>
          <p:nvPr/>
        </p:nvSpPr>
        <p:spPr>
          <a:xfrm>
            <a:off x="6070925" y="40260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1"/>
          <p:cNvSpPr/>
          <p:nvPr/>
        </p:nvSpPr>
        <p:spPr>
          <a:xfrm>
            <a:off x="2413325" y="34164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p:nvPr/>
        </p:nvSpPr>
        <p:spPr>
          <a:xfrm>
            <a:off x="2489525" y="25020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1"/>
          <p:cNvSpPr/>
          <p:nvPr/>
        </p:nvSpPr>
        <p:spPr>
          <a:xfrm>
            <a:off x="2565725" y="23496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1"/>
          <p:cNvSpPr/>
          <p:nvPr/>
        </p:nvSpPr>
        <p:spPr>
          <a:xfrm>
            <a:off x="2565725" y="34164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1"/>
          <p:cNvSpPr/>
          <p:nvPr/>
        </p:nvSpPr>
        <p:spPr>
          <a:xfrm>
            <a:off x="3480125" y="41022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p:nvPr/>
        </p:nvSpPr>
        <p:spPr>
          <a:xfrm>
            <a:off x="5080325" y="4102275"/>
            <a:ext cx="122700" cy="122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1"/>
          <p:cNvSpPr txBox="1"/>
          <p:nvPr/>
        </p:nvSpPr>
        <p:spPr>
          <a:xfrm rot="-5400000">
            <a:off x="2257575" y="2197275"/>
            <a:ext cx="6759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down</a:t>
            </a:r>
            <a:endParaRPr sz="1000"/>
          </a:p>
        </p:txBody>
      </p:sp>
      <p:sp>
        <p:nvSpPr>
          <p:cNvPr id="153" name="Google Shape;153;p21"/>
          <p:cNvSpPr txBox="1"/>
          <p:nvPr/>
        </p:nvSpPr>
        <p:spPr>
          <a:xfrm rot="-5400000">
            <a:off x="2257575" y="3187875"/>
            <a:ext cx="6759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up</a:t>
            </a:r>
            <a:endParaRPr sz="1000"/>
          </a:p>
        </p:txBody>
      </p:sp>
      <p:sp>
        <p:nvSpPr>
          <p:cNvPr id="154" name="Google Shape;154;p21"/>
          <p:cNvSpPr txBox="1"/>
          <p:nvPr/>
        </p:nvSpPr>
        <p:spPr>
          <a:xfrm>
            <a:off x="3324375" y="3949875"/>
            <a:ext cx="6759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down</a:t>
            </a:r>
            <a:endParaRPr sz="1000"/>
          </a:p>
        </p:txBody>
      </p:sp>
      <p:sp>
        <p:nvSpPr>
          <p:cNvPr id="155" name="Google Shape;155;p21"/>
          <p:cNvSpPr txBox="1"/>
          <p:nvPr/>
        </p:nvSpPr>
        <p:spPr>
          <a:xfrm>
            <a:off x="5000775" y="3949875"/>
            <a:ext cx="675900" cy="21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up</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ctav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